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5"/>
  </p:notesMasterIdLst>
  <p:sldIdLst>
    <p:sldId id="257" r:id="rId2"/>
    <p:sldId id="258" r:id="rId3"/>
    <p:sldId id="263" r:id="rId4"/>
    <p:sldId id="264" r:id="rId5"/>
    <p:sldId id="259" r:id="rId6"/>
    <p:sldId id="260" r:id="rId7"/>
    <p:sldId id="261" r:id="rId8"/>
    <p:sldId id="266" r:id="rId9"/>
    <p:sldId id="272" r:id="rId10"/>
    <p:sldId id="267" r:id="rId11"/>
    <p:sldId id="268" r:id="rId12"/>
    <p:sldId id="270" r:id="rId13"/>
    <p:sldId id="271"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1054" autoAdjust="0"/>
    <p:restoredTop sz="94660"/>
  </p:normalViewPr>
  <p:slideViewPr>
    <p:cSldViewPr snapToGrid="0">
      <p:cViewPr varScale="1">
        <p:scale>
          <a:sx n="66" d="100"/>
          <a:sy n="66" d="100"/>
        </p:scale>
        <p:origin x="62" y="32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0C17F0-A230-4BEC-9DC3-8D28593A107E}" type="datetimeFigureOut">
              <a:rPr lang="en-US" smtClean="0"/>
              <a:t>11/19/2016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8D89754-5619-412E-954B-2AA1DCEDA0AC}" type="slidenum">
              <a:rPr lang="en-US" smtClean="0"/>
              <a:t>‹#›</a:t>
            </a:fld>
            <a:endParaRPr lang="en-US"/>
          </a:p>
        </p:txBody>
      </p:sp>
    </p:spTree>
    <p:extLst>
      <p:ext uri="{BB962C8B-B14F-4D97-AF65-F5344CB8AC3E}">
        <p14:creationId xmlns:p14="http://schemas.microsoft.com/office/powerpoint/2010/main" val="31855791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6322" name="Rectangle 19"/>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spcBef>
                <a:spcPct val="0"/>
              </a:spcBef>
              <a:buClrTx/>
              <a:buFontTx/>
              <a:buNone/>
            </a:pPr>
            <a:fld id="{6506BD0D-D722-4A73-9D23-950E786CC3F1}" type="slidenum">
              <a:rPr lang="en-US" altLang="en-US" sz="1400" smtClean="0">
                <a:ea typeface="Arial Unicode MS" panose="020B0604020202020204" pitchFamily="34" charset="-128"/>
              </a:rPr>
              <a:pPr>
                <a:spcBef>
                  <a:spcPct val="0"/>
                </a:spcBef>
                <a:buClrTx/>
                <a:buFontTx/>
                <a:buNone/>
              </a:pPr>
              <a:t>2</a:t>
            </a:fld>
            <a:endParaRPr lang="en-US" altLang="en-US" sz="1400">
              <a:ea typeface="Arial Unicode MS" panose="020B0604020202020204" pitchFamily="34" charset="-128"/>
            </a:endParaRPr>
          </a:p>
        </p:txBody>
      </p:sp>
      <p:sp>
        <p:nvSpPr>
          <p:cNvPr id="56323" name="Rectangle 1"/>
          <p:cNvSpPr>
            <a:spLocks noGrp="1" noRot="1" noChangeAspect="1" noChangeArrowheads="1" noTextEdit="1"/>
          </p:cNvSpPr>
          <p:nvPr>
            <p:ph type="sldImg"/>
          </p:nvPr>
        </p:nvSpPr>
        <p:spPr>
          <a:xfrm>
            <a:off x="533400" y="763588"/>
            <a:ext cx="67056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6324" name="Text Box 2"/>
          <p:cNvSpPr>
            <a:spLocks noGrp="1" noChangeArrowheads="1"/>
          </p:cNvSpPr>
          <p:nvPr>
            <p:ph type="body" idx="1"/>
          </p:nvPr>
        </p:nvSpPr>
        <p:spPr>
          <a:xfrm>
            <a:off x="881063" y="5254625"/>
            <a:ext cx="7013575" cy="4945063"/>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600">
                <a:latin typeface="Arial" panose="020B0604020202020204" pitchFamily="34" charset="0"/>
                <a:ea typeface="Arial Unicode MS" panose="020B0604020202020204" pitchFamily="34" charset="-128"/>
                <a:cs typeface="Arial Unicode MS" panose="020B0604020202020204" pitchFamily="34" charset="-128"/>
              </a:rPr>
              <a:t>STOPPING WASTE AND IMPROVING ENERGY EFFICIENCY IS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600">
                <a:latin typeface="Arial" panose="020B0604020202020204" pitchFamily="34" charset="0"/>
                <a:ea typeface="Arial Unicode MS" panose="020B0604020202020204" pitchFamily="34" charset="-128"/>
                <a:cs typeface="Arial Unicode MS" panose="020B0604020202020204" pitchFamily="34" charset="-128"/>
              </a:rPr>
              <a:t> THE LOW HANGING FRUIT.</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600">
                <a:latin typeface="Arial" panose="020B0604020202020204" pitchFamily="34" charset="0"/>
                <a:ea typeface="Arial Unicode MS" panose="020B0604020202020204" pitchFamily="34" charset="-128"/>
                <a:cs typeface="Arial Unicode MS" panose="020B0604020202020204" pitchFamily="34" charset="-128"/>
              </a:rPr>
              <a:t>THESE ARE THE ACTIONS BELOW COST CURVE</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600">
                <a:latin typeface="Arial" panose="020B0604020202020204" pitchFamily="34" charset="0"/>
                <a:ea typeface="Arial Unicode MS" panose="020B0604020202020204" pitchFamily="34" charset="-128"/>
                <a:cs typeface="Arial Unicode MS" panose="020B0604020202020204" pitchFamily="34" charset="-128"/>
              </a:rPr>
              <a:t>THAT SAVE MONEY</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600">
                <a:latin typeface="Arial" panose="020B0604020202020204" pitchFamily="34" charset="0"/>
                <a:ea typeface="Arial Unicode MS" panose="020B0604020202020204" pitchFamily="34" charset="-128"/>
                <a:cs typeface="Arial Unicode MS" panose="020B0604020202020204" pitchFamily="34" charset="-128"/>
              </a:rPr>
              <a:t>Buildings use up 40% of our energy and nearly half is wasted.</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600">
                <a:latin typeface="Arial" panose="020B0604020202020204" pitchFamily="34" charset="0"/>
                <a:ea typeface="Arial Unicode MS" panose="020B0604020202020204" pitchFamily="34" charset="-128"/>
                <a:cs typeface="Arial Unicode MS" panose="020B0604020202020204" pitchFamily="34" charset="-128"/>
              </a:rPr>
              <a:t> Basic energy retrofits (seal leaks, insulate)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600">
                <a:latin typeface="Arial" panose="020B0604020202020204" pitchFamily="34" charset="0"/>
                <a:ea typeface="Arial Unicode MS" panose="020B0604020202020204" pitchFamily="34" charset="-128"/>
                <a:cs typeface="Arial Unicode MS" panose="020B0604020202020204" pitchFamily="34" charset="-128"/>
              </a:rPr>
              <a:t>can decrease energy use 30-40% and save $3 for every</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600">
                <a:latin typeface="Arial" panose="020B0604020202020204" pitchFamily="34" charset="0"/>
                <a:ea typeface="Arial Unicode MS" panose="020B0604020202020204" pitchFamily="34" charset="-128"/>
                <a:cs typeface="Arial Unicode MS" panose="020B0604020202020204" pitchFamily="34" charset="-128"/>
              </a:rPr>
              <a:t>Dollar invested.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sz="1600">
              <a:latin typeface="Arial" panose="020B0604020202020204" pitchFamily="34" charset="0"/>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28643715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370" name="Rectangle 19"/>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spcBef>
                <a:spcPct val="0"/>
              </a:spcBef>
              <a:buClrTx/>
              <a:buFontTx/>
              <a:buNone/>
            </a:pPr>
            <a:fld id="{D1A56D54-43DA-4A87-9618-69DAF5083474}" type="slidenum">
              <a:rPr lang="en-US" altLang="en-US" sz="1400" smtClean="0">
                <a:ea typeface="Arial Unicode MS" panose="020B0604020202020204" pitchFamily="34" charset="-128"/>
              </a:rPr>
              <a:pPr>
                <a:spcBef>
                  <a:spcPct val="0"/>
                </a:spcBef>
                <a:buClrTx/>
                <a:buFontTx/>
                <a:buNone/>
              </a:pPr>
              <a:t>5</a:t>
            </a:fld>
            <a:endParaRPr lang="en-US" altLang="en-US" sz="1400">
              <a:ea typeface="Arial Unicode MS" panose="020B0604020202020204" pitchFamily="34" charset="-128"/>
            </a:endParaRPr>
          </a:p>
        </p:txBody>
      </p:sp>
      <p:sp>
        <p:nvSpPr>
          <p:cNvPr id="58371" name="Rectangle 1"/>
          <p:cNvSpPr>
            <a:spLocks noGrp="1" noRot="1" noChangeAspect="1" noChangeArrowheads="1" noTextEdit="1"/>
          </p:cNvSpPr>
          <p:nvPr>
            <p:ph type="sldImg"/>
          </p:nvPr>
        </p:nvSpPr>
        <p:spPr>
          <a:xfrm>
            <a:off x="533400" y="763588"/>
            <a:ext cx="67056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8372" name="Text Box 2"/>
          <p:cNvSpPr>
            <a:spLocks noGrp="1" noChangeArrowheads="1"/>
          </p:cNvSpPr>
          <p:nvPr>
            <p:ph type="body" idx="1"/>
          </p:nvPr>
        </p:nvSpPr>
        <p:spPr>
          <a:xfrm>
            <a:off x="777875" y="4776788"/>
            <a:ext cx="6218238" cy="5100637"/>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tIns="17640"/>
          <a:lstStyle/>
          <a:p>
            <a:pPr marL="431800" indent="-393700" eaLnBrk="1">
              <a:lnSpc>
                <a:spcPct val="93000"/>
              </a:lnSpc>
              <a:spcBef>
                <a:spcPct val="0"/>
              </a:spcBef>
              <a:buClrTx/>
              <a:buSzPct val="45000"/>
              <a:buFontTx/>
              <a:buNone/>
              <a:tabLst>
                <a:tab pos="431800" algn="l"/>
                <a:tab pos="889000" algn="l"/>
                <a:tab pos="1346200" algn="l"/>
                <a:tab pos="1803400" algn="l"/>
                <a:tab pos="2260600" algn="l"/>
                <a:tab pos="2717800" algn="l"/>
                <a:tab pos="3175000" algn="l"/>
                <a:tab pos="3632200" algn="l"/>
                <a:tab pos="4089400" algn="l"/>
                <a:tab pos="4546600" algn="l"/>
                <a:tab pos="5003800" algn="l"/>
                <a:tab pos="5461000" algn="l"/>
                <a:tab pos="5918200" algn="l"/>
                <a:tab pos="6375400" algn="l"/>
                <a:tab pos="6832600" algn="l"/>
                <a:tab pos="7289800" algn="l"/>
                <a:tab pos="7747000" algn="l"/>
                <a:tab pos="8204200" algn="l"/>
                <a:tab pos="8661400" algn="l"/>
                <a:tab pos="9118600" algn="l"/>
                <a:tab pos="9575800" algn="l"/>
              </a:tabLst>
            </a:pPr>
            <a:r>
              <a:rPr lang="en-US" altLang="en-US" sz="2000">
                <a:latin typeface="Arial" panose="020B0604020202020204" pitchFamily="34" charset="0"/>
                <a:ea typeface="Arial Unicode MS" panose="020B0604020202020204" pitchFamily="34" charset="-128"/>
                <a:cs typeface="Arial Unicode MS" panose="020B0604020202020204" pitchFamily="34" charset="-128"/>
              </a:rPr>
              <a:t> Geoffrey Thompson is a neonatalogist and the CEO of Gundersen Lutheran Health System, a nonprofit healthcare network with 4 hospitals and 75 clinics serving patients in Iowa, Wisconsin, and Minnesota. Hospitals are among the most energy intensive buildings in the US and back in 2007 Gundersen had to raise patient bills due to energy costs rising by $350,000 per year.   “We asked ourselves, "Why are we here?" To improve the health and well-being of patients and our communities and if we're going to do that, we need to stop causing harm., and  part of the community's need is that we keep the cost of health care down. So, we said we're going to decrease our impact on the environment  and lower the cost of health care at the same time”. </a:t>
            </a:r>
          </a:p>
        </p:txBody>
      </p:sp>
    </p:spTree>
    <p:extLst>
      <p:ext uri="{BB962C8B-B14F-4D97-AF65-F5344CB8AC3E}">
        <p14:creationId xmlns:p14="http://schemas.microsoft.com/office/powerpoint/2010/main" val="32817690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0418" name="Rectangle 19"/>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spcBef>
                <a:spcPct val="0"/>
              </a:spcBef>
              <a:buClrTx/>
              <a:buFontTx/>
              <a:buNone/>
            </a:pPr>
            <a:fld id="{ECBEFAEA-FDB3-46F8-A769-D6A04628BF2E}" type="slidenum">
              <a:rPr lang="en-US" altLang="en-US" sz="1400" smtClean="0">
                <a:ea typeface="Arial Unicode MS" panose="020B0604020202020204" pitchFamily="34" charset="-128"/>
              </a:rPr>
              <a:pPr>
                <a:spcBef>
                  <a:spcPct val="0"/>
                </a:spcBef>
                <a:buClrTx/>
                <a:buFontTx/>
                <a:buNone/>
              </a:pPr>
              <a:t>6</a:t>
            </a:fld>
            <a:endParaRPr lang="en-US" altLang="en-US" sz="1400">
              <a:ea typeface="Arial Unicode MS" panose="020B0604020202020204" pitchFamily="34" charset="-128"/>
            </a:endParaRPr>
          </a:p>
        </p:txBody>
      </p:sp>
      <p:sp>
        <p:nvSpPr>
          <p:cNvPr id="60419" name="Rectangle 1"/>
          <p:cNvSpPr>
            <a:spLocks noGrp="1" noRot="1" noChangeAspect="1" noChangeArrowheads="1" noTextEdit="1"/>
          </p:cNvSpPr>
          <p:nvPr>
            <p:ph type="sldImg"/>
          </p:nvPr>
        </p:nvSpPr>
        <p:spPr>
          <a:xfrm>
            <a:off x="533400" y="763588"/>
            <a:ext cx="67056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0420" name="Text Box 2"/>
          <p:cNvSpPr>
            <a:spLocks noGrp="1" noChangeArrowheads="1"/>
          </p:cNvSpPr>
          <p:nvPr>
            <p:ph type="body" idx="1"/>
          </p:nvPr>
        </p:nvSpPr>
        <p:spPr>
          <a:xfrm>
            <a:off x="777875" y="4776788"/>
            <a:ext cx="6218238" cy="4816475"/>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tIns="17640"/>
          <a:lstStyle/>
          <a:p>
            <a:pPr marL="431800" indent="-393700" eaLnBrk="1">
              <a:lnSpc>
                <a:spcPct val="93000"/>
              </a:lnSpc>
              <a:spcBef>
                <a:spcPct val="0"/>
              </a:spcBef>
              <a:buClrTx/>
              <a:buSzPct val="45000"/>
              <a:buFontTx/>
              <a:buNone/>
              <a:tabLst>
                <a:tab pos="431800" algn="l"/>
                <a:tab pos="889000" algn="l"/>
                <a:tab pos="1346200" algn="l"/>
                <a:tab pos="1803400" algn="l"/>
                <a:tab pos="2260600" algn="l"/>
                <a:tab pos="2717800" algn="l"/>
                <a:tab pos="3175000" algn="l"/>
                <a:tab pos="3632200" algn="l"/>
                <a:tab pos="4089400" algn="l"/>
                <a:tab pos="4546600" algn="l"/>
                <a:tab pos="5003800" algn="l"/>
                <a:tab pos="5461000" algn="l"/>
                <a:tab pos="5918200" algn="l"/>
                <a:tab pos="6375400" algn="l"/>
                <a:tab pos="6832600" algn="l"/>
                <a:tab pos="7289800" algn="l"/>
                <a:tab pos="7747000" algn="l"/>
                <a:tab pos="8204200" algn="l"/>
                <a:tab pos="8661400" algn="l"/>
                <a:tab pos="9118600" algn="l"/>
                <a:tab pos="9575800" algn="l"/>
              </a:tabLst>
            </a:pPr>
            <a:r>
              <a:rPr lang="en-US" altLang="en-US" sz="2000">
                <a:latin typeface="Arial" panose="020B0604020202020204" pitchFamily="34" charset="0"/>
                <a:ea typeface="Arial Unicode MS" panose="020B0604020202020204" pitchFamily="34" charset="-128"/>
                <a:cs typeface="Arial Unicode MS" panose="020B0604020202020204" pitchFamily="34" charset="-128"/>
              </a:rPr>
              <a:t>They began by optimizing heating, cooling, and lighting and changing employee behavior to reduce energy demand. Within 2 years the hospital's energy use had dropped 25%, saving $1 million dollars a year. They now save $2 million annually. </a:t>
            </a:r>
          </a:p>
          <a:p>
            <a:pPr marL="431800" indent="-393700" eaLnBrk="1">
              <a:lnSpc>
                <a:spcPct val="93000"/>
              </a:lnSpc>
              <a:spcBef>
                <a:spcPct val="0"/>
              </a:spcBef>
              <a:buClrTx/>
              <a:buSzPct val="45000"/>
              <a:buFontTx/>
              <a:buNone/>
              <a:tabLst>
                <a:tab pos="431800" algn="l"/>
                <a:tab pos="889000" algn="l"/>
                <a:tab pos="1346200" algn="l"/>
                <a:tab pos="1803400" algn="l"/>
                <a:tab pos="2260600" algn="l"/>
                <a:tab pos="2717800" algn="l"/>
                <a:tab pos="3175000" algn="l"/>
                <a:tab pos="3632200" algn="l"/>
                <a:tab pos="4089400" algn="l"/>
                <a:tab pos="4546600" algn="l"/>
                <a:tab pos="5003800" algn="l"/>
                <a:tab pos="5461000" algn="l"/>
                <a:tab pos="5918200" algn="l"/>
                <a:tab pos="6375400" algn="l"/>
                <a:tab pos="6832600" algn="l"/>
                <a:tab pos="7289800" algn="l"/>
                <a:tab pos="7747000" algn="l"/>
                <a:tab pos="8204200" algn="l"/>
                <a:tab pos="8661400" algn="l"/>
                <a:tab pos="9118600" algn="l"/>
                <a:tab pos="9575800" algn="l"/>
              </a:tabLst>
            </a:pPr>
            <a:endParaRPr lang="en-US" altLang="en-US" sz="2000">
              <a:latin typeface="Arial" panose="020B0604020202020204" pitchFamily="34" charset="0"/>
              <a:ea typeface="Arial Unicode MS" panose="020B0604020202020204" pitchFamily="34" charset="-128"/>
              <a:cs typeface="Arial Unicode MS" panose="020B0604020202020204" pitchFamily="34" charset="-128"/>
            </a:endParaRPr>
          </a:p>
          <a:p>
            <a:pPr marL="431800" indent="-393700" eaLnBrk="1">
              <a:lnSpc>
                <a:spcPct val="93000"/>
              </a:lnSpc>
              <a:spcBef>
                <a:spcPct val="0"/>
              </a:spcBef>
              <a:buClrTx/>
              <a:buSzPct val="45000"/>
              <a:buFontTx/>
              <a:buNone/>
              <a:tabLst>
                <a:tab pos="431800" algn="l"/>
                <a:tab pos="889000" algn="l"/>
                <a:tab pos="1346200" algn="l"/>
                <a:tab pos="1803400" algn="l"/>
                <a:tab pos="2260600" algn="l"/>
                <a:tab pos="2717800" algn="l"/>
                <a:tab pos="3175000" algn="l"/>
                <a:tab pos="3632200" algn="l"/>
                <a:tab pos="4089400" algn="l"/>
                <a:tab pos="4546600" algn="l"/>
                <a:tab pos="5003800" algn="l"/>
                <a:tab pos="5461000" algn="l"/>
                <a:tab pos="5918200" algn="l"/>
                <a:tab pos="6375400" algn="l"/>
                <a:tab pos="6832600" algn="l"/>
                <a:tab pos="7289800" algn="l"/>
                <a:tab pos="7747000" algn="l"/>
                <a:tab pos="8204200" algn="l"/>
                <a:tab pos="8661400" algn="l"/>
                <a:tab pos="9118600" algn="l"/>
                <a:tab pos="9575800" algn="l"/>
              </a:tabLst>
            </a:pPr>
            <a:r>
              <a:rPr lang="en-US" altLang="en-US" sz="2000">
                <a:latin typeface="Arial" panose="020B0604020202020204" pitchFamily="34" charset="0"/>
                <a:ea typeface="Arial Unicode MS" panose="020B0604020202020204" pitchFamily="34" charset="-128"/>
                <a:cs typeface="Arial Unicode MS" panose="020B0604020202020204" pitchFamily="34" charset="-128"/>
              </a:rPr>
              <a:t>They didn't talk about climate change.</a:t>
            </a:r>
          </a:p>
          <a:p>
            <a:pPr marL="431800" indent="-393700" eaLnBrk="1">
              <a:lnSpc>
                <a:spcPct val="93000"/>
              </a:lnSpc>
              <a:spcBef>
                <a:spcPct val="0"/>
              </a:spcBef>
              <a:buClrTx/>
              <a:buSzPct val="45000"/>
              <a:buFontTx/>
              <a:buNone/>
              <a:tabLst>
                <a:tab pos="431800" algn="l"/>
                <a:tab pos="889000" algn="l"/>
                <a:tab pos="1346200" algn="l"/>
                <a:tab pos="1803400" algn="l"/>
                <a:tab pos="2260600" algn="l"/>
                <a:tab pos="2717800" algn="l"/>
                <a:tab pos="3175000" algn="l"/>
                <a:tab pos="3632200" algn="l"/>
                <a:tab pos="4089400" algn="l"/>
                <a:tab pos="4546600" algn="l"/>
                <a:tab pos="5003800" algn="l"/>
                <a:tab pos="5461000" algn="l"/>
                <a:tab pos="5918200" algn="l"/>
                <a:tab pos="6375400" algn="l"/>
                <a:tab pos="6832600" algn="l"/>
                <a:tab pos="7289800" algn="l"/>
                <a:tab pos="7747000" algn="l"/>
                <a:tab pos="8204200" algn="l"/>
                <a:tab pos="8661400" algn="l"/>
                <a:tab pos="9118600" algn="l"/>
                <a:tab pos="9575800" algn="l"/>
              </a:tabLst>
            </a:pPr>
            <a:endParaRPr lang="en-US" altLang="en-US" sz="2000">
              <a:latin typeface="Arial" panose="020B0604020202020204" pitchFamily="34" charset="0"/>
              <a:ea typeface="Arial Unicode MS" panose="020B0604020202020204" pitchFamily="34" charset="-128"/>
              <a:cs typeface="Arial Unicode MS" panose="020B0604020202020204" pitchFamily="34" charset="-128"/>
            </a:endParaRPr>
          </a:p>
          <a:p>
            <a:pPr marL="431800" indent="-393700" eaLnBrk="1">
              <a:lnSpc>
                <a:spcPct val="93000"/>
              </a:lnSpc>
              <a:spcBef>
                <a:spcPct val="0"/>
              </a:spcBef>
              <a:buClrTx/>
              <a:buSzPct val="45000"/>
              <a:buFontTx/>
              <a:buNone/>
              <a:tabLst>
                <a:tab pos="431800" algn="l"/>
                <a:tab pos="889000" algn="l"/>
                <a:tab pos="1346200" algn="l"/>
                <a:tab pos="1803400" algn="l"/>
                <a:tab pos="2260600" algn="l"/>
                <a:tab pos="2717800" algn="l"/>
                <a:tab pos="3175000" algn="l"/>
                <a:tab pos="3632200" algn="l"/>
                <a:tab pos="4089400" algn="l"/>
                <a:tab pos="4546600" algn="l"/>
                <a:tab pos="5003800" algn="l"/>
                <a:tab pos="5461000" algn="l"/>
                <a:tab pos="5918200" algn="l"/>
                <a:tab pos="6375400" algn="l"/>
                <a:tab pos="6832600" algn="l"/>
                <a:tab pos="7289800" algn="l"/>
                <a:tab pos="7747000" algn="l"/>
                <a:tab pos="8204200" algn="l"/>
                <a:tab pos="8661400" algn="l"/>
                <a:tab pos="9118600" algn="l"/>
                <a:tab pos="9575800" algn="l"/>
              </a:tabLst>
            </a:pPr>
            <a:r>
              <a:rPr lang="en-US" altLang="en-US" sz="2000">
                <a:latin typeface="Arial" panose="020B0604020202020204" pitchFamily="34" charset="0"/>
                <a:ea typeface="Arial Unicode MS" panose="020B0604020202020204" pitchFamily="34" charset="-128"/>
                <a:cs typeface="Arial Unicode MS" panose="020B0604020202020204" pitchFamily="34" charset="-128"/>
              </a:rPr>
              <a:t>Jeffrey:  I didn't want people focusing on the debates of which news station they watch and get wound around that axle.That's why we framed it as  pollution, which causes people with lung disease to breathe hard. We shouldn't allow that to happen. We shouldn't put mercury into the environment.  We should not waste food. We stressed these kinds of things. If we can produce energy locally and help the local economy, we should do that.</a:t>
            </a:r>
          </a:p>
          <a:p>
            <a:pPr marL="431800" indent="-393700" eaLnBrk="1">
              <a:lnSpc>
                <a:spcPct val="93000"/>
              </a:lnSpc>
              <a:spcBef>
                <a:spcPct val="0"/>
              </a:spcBef>
              <a:buClrTx/>
              <a:buSzPct val="45000"/>
              <a:buFontTx/>
              <a:buNone/>
              <a:tabLst>
                <a:tab pos="431800" algn="l"/>
                <a:tab pos="889000" algn="l"/>
                <a:tab pos="1346200" algn="l"/>
                <a:tab pos="1803400" algn="l"/>
                <a:tab pos="2260600" algn="l"/>
                <a:tab pos="2717800" algn="l"/>
                <a:tab pos="3175000" algn="l"/>
                <a:tab pos="3632200" algn="l"/>
                <a:tab pos="4089400" algn="l"/>
                <a:tab pos="4546600" algn="l"/>
                <a:tab pos="5003800" algn="l"/>
                <a:tab pos="5461000" algn="l"/>
                <a:tab pos="5918200" algn="l"/>
                <a:tab pos="6375400" algn="l"/>
                <a:tab pos="6832600" algn="l"/>
                <a:tab pos="7289800" algn="l"/>
                <a:tab pos="7747000" algn="l"/>
                <a:tab pos="8204200" algn="l"/>
                <a:tab pos="8661400" algn="l"/>
                <a:tab pos="9118600" algn="l"/>
                <a:tab pos="9575800" algn="l"/>
              </a:tabLst>
            </a:pPr>
            <a:endParaRPr lang="en-US" altLang="en-US" sz="2000">
              <a:latin typeface="Arial" panose="020B0604020202020204" pitchFamily="34" charset="0"/>
              <a:ea typeface="Arial Unicode MS" panose="020B0604020202020204" pitchFamily="34" charset="-128"/>
              <a:cs typeface="Arial Unicode MS" panose="020B0604020202020204" pitchFamily="34" charset="-128"/>
            </a:endParaRPr>
          </a:p>
          <a:p>
            <a:pPr marL="431800" indent="-393700" eaLnBrk="1">
              <a:lnSpc>
                <a:spcPct val="93000"/>
              </a:lnSpc>
              <a:spcBef>
                <a:spcPct val="0"/>
              </a:spcBef>
              <a:buClrTx/>
              <a:buSzPct val="45000"/>
              <a:buFontTx/>
              <a:buNone/>
              <a:tabLst>
                <a:tab pos="431800" algn="l"/>
                <a:tab pos="889000" algn="l"/>
                <a:tab pos="1346200" algn="l"/>
                <a:tab pos="1803400" algn="l"/>
                <a:tab pos="2260600" algn="l"/>
                <a:tab pos="2717800" algn="l"/>
                <a:tab pos="3175000" algn="l"/>
                <a:tab pos="3632200" algn="l"/>
                <a:tab pos="4089400" algn="l"/>
                <a:tab pos="4546600" algn="l"/>
                <a:tab pos="5003800" algn="l"/>
                <a:tab pos="5461000" algn="l"/>
                <a:tab pos="5918200" algn="l"/>
                <a:tab pos="6375400" algn="l"/>
                <a:tab pos="6832600" algn="l"/>
                <a:tab pos="7289800" algn="l"/>
                <a:tab pos="7747000" algn="l"/>
                <a:tab pos="8204200" algn="l"/>
                <a:tab pos="8661400" algn="l"/>
                <a:tab pos="9118600" algn="l"/>
                <a:tab pos="9575800" algn="l"/>
              </a:tabLst>
            </a:pPr>
            <a:endParaRPr lang="en-US" altLang="en-US" sz="2000">
              <a:latin typeface="Arial" panose="020B0604020202020204" pitchFamily="34" charset="0"/>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16912302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2466" name="Rectangle 19"/>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spcBef>
                <a:spcPct val="0"/>
              </a:spcBef>
              <a:buClrTx/>
              <a:buFontTx/>
              <a:buNone/>
            </a:pPr>
            <a:fld id="{D16C5C32-1EB9-42D1-A645-B40CD859795D}" type="slidenum">
              <a:rPr lang="en-US" altLang="en-US" sz="1400" smtClean="0">
                <a:ea typeface="Arial Unicode MS" panose="020B0604020202020204" pitchFamily="34" charset="-128"/>
              </a:rPr>
              <a:pPr>
                <a:spcBef>
                  <a:spcPct val="0"/>
                </a:spcBef>
                <a:buClrTx/>
                <a:buFontTx/>
                <a:buNone/>
              </a:pPr>
              <a:t>7</a:t>
            </a:fld>
            <a:endParaRPr lang="en-US" altLang="en-US" sz="1400">
              <a:ea typeface="Arial Unicode MS" panose="020B0604020202020204" pitchFamily="34" charset="-128"/>
            </a:endParaRPr>
          </a:p>
        </p:txBody>
      </p:sp>
      <p:sp>
        <p:nvSpPr>
          <p:cNvPr id="62467" name="Rectangle 1"/>
          <p:cNvSpPr>
            <a:spLocks noGrp="1" noRot="1" noChangeAspect="1" noChangeArrowheads="1" noTextEdit="1"/>
          </p:cNvSpPr>
          <p:nvPr>
            <p:ph type="sldImg"/>
          </p:nvPr>
        </p:nvSpPr>
        <p:spPr>
          <a:xfrm>
            <a:off x="533400" y="763588"/>
            <a:ext cx="67056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2468" name="Text Box 2"/>
          <p:cNvSpPr>
            <a:spLocks noGrp="1" noChangeArrowheads="1"/>
          </p:cNvSpPr>
          <p:nvPr>
            <p:ph type="body" idx="1"/>
          </p:nvPr>
        </p:nvSpPr>
        <p:spPr>
          <a:xfrm>
            <a:off x="777875" y="4776788"/>
            <a:ext cx="6218238" cy="4816475"/>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tIns="17640"/>
          <a:lstStyle/>
          <a:p>
            <a:pPr marL="431800" indent="-393700" eaLnBrk="1">
              <a:lnSpc>
                <a:spcPct val="93000"/>
              </a:lnSpc>
              <a:spcBef>
                <a:spcPct val="0"/>
              </a:spcBef>
              <a:buClrTx/>
              <a:buSzPct val="45000"/>
              <a:buFontTx/>
              <a:buNone/>
              <a:tabLst>
                <a:tab pos="431800" algn="l"/>
                <a:tab pos="889000" algn="l"/>
                <a:tab pos="1346200" algn="l"/>
                <a:tab pos="1803400" algn="l"/>
                <a:tab pos="2260600" algn="l"/>
                <a:tab pos="2717800" algn="l"/>
                <a:tab pos="3175000" algn="l"/>
                <a:tab pos="3632200" algn="l"/>
                <a:tab pos="4089400" algn="l"/>
                <a:tab pos="4546600" algn="l"/>
                <a:tab pos="5003800" algn="l"/>
                <a:tab pos="5461000" algn="l"/>
                <a:tab pos="5918200" algn="l"/>
                <a:tab pos="6375400" algn="l"/>
                <a:tab pos="6832600" algn="l"/>
                <a:tab pos="7289800" algn="l"/>
                <a:tab pos="7747000" algn="l"/>
                <a:tab pos="8204200" algn="l"/>
                <a:tab pos="8661400" algn="l"/>
                <a:tab pos="9118600" algn="l"/>
                <a:tab pos="9575800" algn="l"/>
              </a:tabLst>
            </a:pPr>
            <a:endParaRPr lang="en-US" altLang="en-US" sz="2000">
              <a:latin typeface="Arial" panose="020B0604020202020204" pitchFamily="34" charset="0"/>
              <a:ea typeface="Arial Unicode MS" panose="020B0604020202020204" pitchFamily="34" charset="-128"/>
              <a:cs typeface="Arial Unicode MS" panose="020B0604020202020204" pitchFamily="34" charset="-128"/>
            </a:endParaRPr>
          </a:p>
          <a:p>
            <a:pPr marL="431800" indent="-393700" eaLnBrk="1">
              <a:lnSpc>
                <a:spcPct val="93000"/>
              </a:lnSpc>
              <a:spcBef>
                <a:spcPct val="0"/>
              </a:spcBef>
              <a:buClrTx/>
              <a:buSzPct val="45000"/>
              <a:buFontTx/>
              <a:buNone/>
              <a:tabLst>
                <a:tab pos="431800" algn="l"/>
                <a:tab pos="889000" algn="l"/>
                <a:tab pos="1346200" algn="l"/>
                <a:tab pos="1803400" algn="l"/>
                <a:tab pos="2260600" algn="l"/>
                <a:tab pos="2717800" algn="l"/>
                <a:tab pos="3175000" algn="l"/>
                <a:tab pos="3632200" algn="l"/>
                <a:tab pos="4089400" algn="l"/>
                <a:tab pos="4546600" algn="l"/>
                <a:tab pos="5003800" algn="l"/>
                <a:tab pos="5461000" algn="l"/>
                <a:tab pos="5918200" algn="l"/>
                <a:tab pos="6375400" algn="l"/>
                <a:tab pos="6832600" algn="l"/>
                <a:tab pos="7289800" algn="l"/>
                <a:tab pos="7747000" algn="l"/>
                <a:tab pos="8204200" algn="l"/>
                <a:tab pos="8661400" algn="l"/>
                <a:tab pos="9118600" algn="l"/>
                <a:tab pos="9575800" algn="l"/>
              </a:tabLst>
            </a:pPr>
            <a:r>
              <a:rPr lang="en-US" altLang="en-US" sz="2000">
                <a:latin typeface="Arial" panose="020B0604020202020204" pitchFamily="34" charset="0"/>
                <a:ea typeface="Arial Unicode MS" panose="020B0604020202020204" pitchFamily="34" charset="-128"/>
                <a:cs typeface="Arial Unicode MS" panose="020B0604020202020204" pitchFamily="34" charset="-128"/>
              </a:rPr>
              <a:t>And over the next 5 years Gundersen added renewable energy generation including solar, wind, geothermal, and waste biogas from local dairy farms, the city landfill, and a local brewery.    Jeffrey: We  developed a plan to  invest locally in energy production  rather than putting our money in treasury notes, stocks or bonds. Now we have our business community, our education community, our staff believing that we can do more than one thing at a time; that we can take care of patients and the community while we save money with our sustainability program.   The hospital is on track to achieve its  goal of running on 100% clean safe energy by the end of this year. </a:t>
            </a:r>
          </a:p>
        </p:txBody>
      </p:sp>
    </p:spTree>
    <p:extLst>
      <p:ext uri="{BB962C8B-B14F-4D97-AF65-F5344CB8AC3E}">
        <p14:creationId xmlns:p14="http://schemas.microsoft.com/office/powerpoint/2010/main" val="7958918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481" y="1121883"/>
            <a:ext cx="9143040" cy="2387771"/>
          </a:xfrm>
        </p:spPr>
        <p:txBody>
          <a:bodyPr anchor="b"/>
          <a:lstStyle>
            <a:lvl1pPr algn="ctr">
              <a:defRPr sz="5443"/>
            </a:lvl1pPr>
          </a:lstStyle>
          <a:p>
            <a:r>
              <a:rPr lang="en-US"/>
              <a:t>Click to edit Master title style</a:t>
            </a:r>
          </a:p>
        </p:txBody>
      </p:sp>
      <p:sp>
        <p:nvSpPr>
          <p:cNvPr id="3" name="Subtitle 2"/>
          <p:cNvSpPr>
            <a:spLocks noGrp="1"/>
          </p:cNvSpPr>
          <p:nvPr>
            <p:ph type="subTitle" idx="1"/>
          </p:nvPr>
        </p:nvSpPr>
        <p:spPr>
          <a:xfrm>
            <a:off x="1524481" y="3601819"/>
            <a:ext cx="9143040" cy="1656174"/>
          </a:xfrm>
        </p:spPr>
        <p:txBody>
          <a:bodyPr/>
          <a:lstStyle>
            <a:lvl1pPr marL="0" indent="0" algn="ctr">
              <a:buNone/>
              <a:defRPr sz="2177"/>
            </a:lvl1pPr>
            <a:lvl2pPr marL="414752" indent="0" algn="ctr">
              <a:buNone/>
              <a:defRPr sz="1815"/>
            </a:lvl2pPr>
            <a:lvl3pPr marL="829502" indent="0" algn="ctr">
              <a:buNone/>
              <a:defRPr sz="1633"/>
            </a:lvl3pPr>
            <a:lvl4pPr marL="1244254" indent="0" algn="ctr">
              <a:buNone/>
              <a:defRPr sz="1452"/>
            </a:lvl4pPr>
            <a:lvl5pPr marL="1659004" indent="0" algn="ctr">
              <a:buNone/>
              <a:defRPr sz="1452"/>
            </a:lvl5pPr>
            <a:lvl6pPr marL="2073755" indent="0" algn="ctr">
              <a:buNone/>
              <a:defRPr sz="1452"/>
            </a:lvl6pPr>
            <a:lvl7pPr marL="2488506" indent="0" algn="ctr">
              <a:buNone/>
              <a:defRPr sz="1452"/>
            </a:lvl7pPr>
            <a:lvl8pPr marL="2903258" indent="0" algn="ctr">
              <a:buNone/>
              <a:defRPr sz="1452"/>
            </a:lvl8pPr>
            <a:lvl9pPr marL="3318009" indent="0" algn="ctr">
              <a:buNone/>
              <a:defRPr sz="1452"/>
            </a:lvl9pPr>
          </a:lstStyle>
          <a:p>
            <a:r>
              <a:rPr lang="en-US"/>
              <a:t>Click to edit Master subtitle style</a:t>
            </a:r>
          </a:p>
        </p:txBody>
      </p:sp>
      <p:sp>
        <p:nvSpPr>
          <p:cNvPr id="4" name="Rectangle 3"/>
          <p:cNvSpPr>
            <a:spLocks noGrp="1" noChangeArrowheads="1"/>
          </p:cNvSpPr>
          <p:nvPr>
            <p:ph type="dt" idx="10"/>
          </p:nvPr>
        </p:nvSpPr>
        <p:spPr>
          <a:ln/>
        </p:spPr>
        <p:txBody>
          <a:bodyPr/>
          <a:lstStyle>
            <a:lvl1pPr>
              <a:defRPr/>
            </a:lvl1pPr>
          </a:lstStyle>
          <a:p>
            <a:pPr>
              <a:defRPr/>
            </a:pPr>
            <a:endParaRPr lang="en-US"/>
          </a:p>
        </p:txBody>
      </p:sp>
      <p:sp>
        <p:nvSpPr>
          <p:cNvPr id="5" name="Rectangle 4"/>
          <p:cNvSpPr>
            <a:spLocks noGrp="1" noChangeArrowheads="1"/>
          </p:cNvSpPr>
          <p:nvPr>
            <p:ph type="ftr" idx="11"/>
          </p:nvPr>
        </p:nvSpPr>
        <p:spPr>
          <a:ln/>
        </p:spPr>
        <p:txBody>
          <a:bodyPr/>
          <a:lstStyle>
            <a:lvl1pPr>
              <a:defRPr/>
            </a:lvl1pPr>
          </a:lstStyle>
          <a:p>
            <a:pPr>
              <a:defRPr/>
            </a:pPr>
            <a:endParaRPr lang="en-US"/>
          </a:p>
        </p:txBody>
      </p:sp>
      <p:sp>
        <p:nvSpPr>
          <p:cNvPr id="6" name="Rectangle 5"/>
          <p:cNvSpPr>
            <a:spLocks noGrp="1" noChangeArrowheads="1"/>
          </p:cNvSpPr>
          <p:nvPr>
            <p:ph type="sldNum" idx="12"/>
          </p:nvPr>
        </p:nvSpPr>
        <p:spPr>
          <a:ln/>
        </p:spPr>
        <p:txBody>
          <a:bodyPr/>
          <a:lstStyle>
            <a:lvl1pPr>
              <a:defRPr/>
            </a:lvl1pPr>
          </a:lstStyle>
          <a:p>
            <a:pPr>
              <a:defRPr/>
            </a:pPr>
            <a:fld id="{6E65A1B4-A372-47F6-8DA7-010ABEF81CA8}" type="slidenum">
              <a:rPr lang="en-US"/>
              <a:pPr>
                <a:defRPr/>
              </a:pPr>
              <a:t>‹#›</a:t>
            </a:fld>
            <a:endParaRPr lang="en-US"/>
          </a:p>
        </p:txBody>
      </p:sp>
    </p:spTree>
    <p:extLst>
      <p:ext uri="{BB962C8B-B14F-4D97-AF65-F5344CB8AC3E}">
        <p14:creationId xmlns:p14="http://schemas.microsoft.com/office/powerpoint/2010/main" val="1022579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idx="10"/>
          </p:nvPr>
        </p:nvSpPr>
        <p:spPr>
          <a:ln/>
        </p:spPr>
        <p:txBody>
          <a:bodyPr/>
          <a:lstStyle>
            <a:lvl1pPr>
              <a:defRPr/>
            </a:lvl1pPr>
          </a:lstStyle>
          <a:p>
            <a:pPr>
              <a:defRPr/>
            </a:pPr>
            <a:endParaRPr lang="en-US"/>
          </a:p>
        </p:txBody>
      </p:sp>
      <p:sp>
        <p:nvSpPr>
          <p:cNvPr id="5" name="Rectangle 4"/>
          <p:cNvSpPr>
            <a:spLocks noGrp="1" noChangeArrowheads="1"/>
          </p:cNvSpPr>
          <p:nvPr>
            <p:ph type="ftr" idx="11"/>
          </p:nvPr>
        </p:nvSpPr>
        <p:spPr>
          <a:ln/>
        </p:spPr>
        <p:txBody>
          <a:bodyPr/>
          <a:lstStyle>
            <a:lvl1pPr>
              <a:defRPr/>
            </a:lvl1pPr>
          </a:lstStyle>
          <a:p>
            <a:pPr>
              <a:defRPr/>
            </a:pPr>
            <a:endParaRPr lang="en-US"/>
          </a:p>
        </p:txBody>
      </p:sp>
      <p:sp>
        <p:nvSpPr>
          <p:cNvPr id="6" name="Rectangle 5"/>
          <p:cNvSpPr>
            <a:spLocks noGrp="1" noChangeArrowheads="1"/>
          </p:cNvSpPr>
          <p:nvPr>
            <p:ph type="sldNum" idx="12"/>
          </p:nvPr>
        </p:nvSpPr>
        <p:spPr>
          <a:ln/>
        </p:spPr>
        <p:txBody>
          <a:bodyPr/>
          <a:lstStyle>
            <a:lvl1pPr>
              <a:defRPr/>
            </a:lvl1pPr>
          </a:lstStyle>
          <a:p>
            <a:pPr>
              <a:defRPr/>
            </a:pPr>
            <a:fld id="{2EDFB6EB-450B-4998-B664-A0DFC2551D16}" type="slidenum">
              <a:rPr lang="en-US"/>
              <a:pPr>
                <a:defRPr/>
              </a:pPr>
              <a:t>‹#›</a:t>
            </a:fld>
            <a:endParaRPr lang="en-US"/>
          </a:p>
        </p:txBody>
      </p:sp>
    </p:spTree>
    <p:extLst>
      <p:ext uri="{BB962C8B-B14F-4D97-AF65-F5344CB8AC3E}">
        <p14:creationId xmlns:p14="http://schemas.microsoft.com/office/powerpoint/2010/main" val="10193330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6642" y="273633"/>
            <a:ext cx="2736001" cy="583693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8643" y="273633"/>
            <a:ext cx="8023679" cy="58369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idx="10"/>
          </p:nvPr>
        </p:nvSpPr>
        <p:spPr>
          <a:ln/>
        </p:spPr>
        <p:txBody>
          <a:bodyPr/>
          <a:lstStyle>
            <a:lvl1pPr>
              <a:defRPr/>
            </a:lvl1pPr>
          </a:lstStyle>
          <a:p>
            <a:pPr>
              <a:defRPr/>
            </a:pPr>
            <a:endParaRPr lang="en-US"/>
          </a:p>
        </p:txBody>
      </p:sp>
      <p:sp>
        <p:nvSpPr>
          <p:cNvPr id="5" name="Rectangle 4"/>
          <p:cNvSpPr>
            <a:spLocks noGrp="1" noChangeArrowheads="1"/>
          </p:cNvSpPr>
          <p:nvPr>
            <p:ph type="ftr" idx="11"/>
          </p:nvPr>
        </p:nvSpPr>
        <p:spPr>
          <a:ln/>
        </p:spPr>
        <p:txBody>
          <a:bodyPr/>
          <a:lstStyle>
            <a:lvl1pPr>
              <a:defRPr/>
            </a:lvl1pPr>
          </a:lstStyle>
          <a:p>
            <a:pPr>
              <a:defRPr/>
            </a:pPr>
            <a:endParaRPr lang="en-US"/>
          </a:p>
        </p:txBody>
      </p:sp>
      <p:sp>
        <p:nvSpPr>
          <p:cNvPr id="6" name="Rectangle 5"/>
          <p:cNvSpPr>
            <a:spLocks noGrp="1" noChangeArrowheads="1"/>
          </p:cNvSpPr>
          <p:nvPr>
            <p:ph type="sldNum" idx="12"/>
          </p:nvPr>
        </p:nvSpPr>
        <p:spPr>
          <a:ln/>
        </p:spPr>
        <p:txBody>
          <a:bodyPr/>
          <a:lstStyle>
            <a:lvl1pPr>
              <a:defRPr/>
            </a:lvl1pPr>
          </a:lstStyle>
          <a:p>
            <a:pPr>
              <a:defRPr/>
            </a:pPr>
            <a:fld id="{B7D5C266-D9FB-46D2-BF1B-BDFDA8CEB36E}" type="slidenum">
              <a:rPr lang="en-US"/>
              <a:pPr>
                <a:defRPr/>
              </a:pPr>
              <a:t>‹#›</a:t>
            </a:fld>
            <a:endParaRPr lang="en-US"/>
          </a:p>
        </p:txBody>
      </p:sp>
    </p:spTree>
    <p:extLst>
      <p:ext uri="{BB962C8B-B14F-4D97-AF65-F5344CB8AC3E}">
        <p14:creationId xmlns:p14="http://schemas.microsoft.com/office/powerpoint/2010/main" val="9393974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08641" y="273632"/>
            <a:ext cx="10944000" cy="1124759"/>
          </a:xfrm>
        </p:spPr>
        <p:txBody>
          <a:bodyPr/>
          <a:lstStyle/>
          <a:p>
            <a:r>
              <a:rPr lang="en-US"/>
              <a:t>Click to edit Master title style</a:t>
            </a:r>
          </a:p>
        </p:txBody>
      </p:sp>
      <p:sp>
        <p:nvSpPr>
          <p:cNvPr id="3" name="Content Placeholder 2"/>
          <p:cNvSpPr>
            <a:spLocks noGrp="1"/>
          </p:cNvSpPr>
          <p:nvPr>
            <p:ph sz="half" idx="1"/>
          </p:nvPr>
        </p:nvSpPr>
        <p:spPr>
          <a:xfrm>
            <a:off x="608641" y="1604333"/>
            <a:ext cx="10944000" cy="218326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8641" y="3925852"/>
            <a:ext cx="10944000" cy="21847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idx="10"/>
          </p:nvPr>
        </p:nvSpPr>
        <p:spPr>
          <a:ln/>
        </p:spPr>
        <p:txBody>
          <a:bodyPr/>
          <a:lstStyle>
            <a:lvl1pPr>
              <a:defRPr/>
            </a:lvl1pPr>
          </a:lstStyle>
          <a:p>
            <a:pPr>
              <a:defRPr/>
            </a:pPr>
            <a:endParaRPr lang="en-US"/>
          </a:p>
        </p:txBody>
      </p:sp>
      <p:sp>
        <p:nvSpPr>
          <p:cNvPr id="6" name="Rectangle 4"/>
          <p:cNvSpPr>
            <a:spLocks noGrp="1" noChangeArrowheads="1"/>
          </p:cNvSpPr>
          <p:nvPr>
            <p:ph type="ftr" idx="11"/>
          </p:nvPr>
        </p:nvSpPr>
        <p:spPr>
          <a:ln/>
        </p:spPr>
        <p:txBody>
          <a:bodyPr/>
          <a:lstStyle>
            <a:lvl1pPr>
              <a:defRPr/>
            </a:lvl1pPr>
          </a:lstStyle>
          <a:p>
            <a:pPr>
              <a:defRPr/>
            </a:pPr>
            <a:endParaRPr lang="en-US"/>
          </a:p>
        </p:txBody>
      </p:sp>
      <p:sp>
        <p:nvSpPr>
          <p:cNvPr id="7" name="Rectangle 5"/>
          <p:cNvSpPr>
            <a:spLocks noGrp="1" noChangeArrowheads="1"/>
          </p:cNvSpPr>
          <p:nvPr>
            <p:ph type="sldNum" idx="12"/>
          </p:nvPr>
        </p:nvSpPr>
        <p:spPr>
          <a:ln/>
        </p:spPr>
        <p:txBody>
          <a:bodyPr/>
          <a:lstStyle>
            <a:lvl1pPr>
              <a:defRPr/>
            </a:lvl1pPr>
          </a:lstStyle>
          <a:p>
            <a:pPr>
              <a:defRPr/>
            </a:pPr>
            <a:fld id="{1499372A-5796-45A8-95B4-0951BEBECDF0}" type="slidenum">
              <a:rPr lang="en-US"/>
              <a:pPr>
                <a:defRPr/>
              </a:pPr>
              <a:t>‹#›</a:t>
            </a:fld>
            <a:endParaRPr lang="en-US"/>
          </a:p>
        </p:txBody>
      </p:sp>
    </p:spTree>
    <p:extLst>
      <p:ext uri="{BB962C8B-B14F-4D97-AF65-F5344CB8AC3E}">
        <p14:creationId xmlns:p14="http://schemas.microsoft.com/office/powerpoint/2010/main" val="36578389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8641" y="273632"/>
            <a:ext cx="10944000" cy="1124759"/>
          </a:xfrm>
        </p:spPr>
        <p:txBody>
          <a:bodyPr/>
          <a:lstStyle/>
          <a:p>
            <a:r>
              <a:rPr lang="en-US"/>
              <a:t>Click to edit Master title style</a:t>
            </a:r>
          </a:p>
        </p:txBody>
      </p:sp>
      <p:sp>
        <p:nvSpPr>
          <p:cNvPr id="3" name="Content Placeholder 2"/>
          <p:cNvSpPr>
            <a:spLocks noGrp="1"/>
          </p:cNvSpPr>
          <p:nvPr>
            <p:ph sz="quarter" idx="1"/>
          </p:nvPr>
        </p:nvSpPr>
        <p:spPr>
          <a:xfrm>
            <a:off x="608641" y="1604333"/>
            <a:ext cx="5379840" cy="218326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72801" y="1604333"/>
            <a:ext cx="5379840" cy="218326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08641" y="3925852"/>
            <a:ext cx="5379840" cy="21847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72801" y="3925852"/>
            <a:ext cx="5379840" cy="21847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idx="10"/>
          </p:nvPr>
        </p:nvSpPr>
        <p:spPr>
          <a:ln/>
        </p:spPr>
        <p:txBody>
          <a:bodyPr/>
          <a:lstStyle>
            <a:lvl1pPr>
              <a:defRPr/>
            </a:lvl1pPr>
          </a:lstStyle>
          <a:p>
            <a:pPr>
              <a:defRPr/>
            </a:pPr>
            <a:endParaRPr lang="en-US"/>
          </a:p>
        </p:txBody>
      </p:sp>
      <p:sp>
        <p:nvSpPr>
          <p:cNvPr id="8" name="Rectangle 4"/>
          <p:cNvSpPr>
            <a:spLocks noGrp="1" noChangeArrowheads="1"/>
          </p:cNvSpPr>
          <p:nvPr>
            <p:ph type="ftr" idx="11"/>
          </p:nvPr>
        </p:nvSpPr>
        <p:spPr>
          <a:ln/>
        </p:spPr>
        <p:txBody>
          <a:bodyPr/>
          <a:lstStyle>
            <a:lvl1pPr>
              <a:defRPr/>
            </a:lvl1pPr>
          </a:lstStyle>
          <a:p>
            <a:pPr>
              <a:defRPr/>
            </a:pPr>
            <a:endParaRPr lang="en-US"/>
          </a:p>
        </p:txBody>
      </p:sp>
      <p:sp>
        <p:nvSpPr>
          <p:cNvPr id="9" name="Rectangle 5"/>
          <p:cNvSpPr>
            <a:spLocks noGrp="1" noChangeArrowheads="1"/>
          </p:cNvSpPr>
          <p:nvPr>
            <p:ph type="sldNum" idx="12"/>
          </p:nvPr>
        </p:nvSpPr>
        <p:spPr>
          <a:ln/>
        </p:spPr>
        <p:txBody>
          <a:bodyPr/>
          <a:lstStyle>
            <a:lvl1pPr>
              <a:defRPr/>
            </a:lvl1pPr>
          </a:lstStyle>
          <a:p>
            <a:pPr>
              <a:defRPr/>
            </a:pPr>
            <a:fld id="{75755BBB-AF2B-4471-89D3-1F3A863455C5}" type="slidenum">
              <a:rPr lang="en-US"/>
              <a:pPr>
                <a:defRPr/>
              </a:pPr>
              <a:t>‹#›</a:t>
            </a:fld>
            <a:endParaRPr lang="en-US"/>
          </a:p>
        </p:txBody>
      </p:sp>
    </p:spTree>
    <p:extLst>
      <p:ext uri="{BB962C8B-B14F-4D97-AF65-F5344CB8AC3E}">
        <p14:creationId xmlns:p14="http://schemas.microsoft.com/office/powerpoint/2010/main" val="35285991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08641" y="273632"/>
            <a:ext cx="10944000" cy="1124759"/>
          </a:xfrm>
        </p:spPr>
        <p:txBody>
          <a:bodyPr/>
          <a:lstStyle/>
          <a:p>
            <a:r>
              <a:rPr lang="en-US"/>
              <a:t>Click to edit Master title style</a:t>
            </a:r>
          </a:p>
        </p:txBody>
      </p:sp>
      <p:sp>
        <p:nvSpPr>
          <p:cNvPr id="3" name="Rectangle 3"/>
          <p:cNvSpPr>
            <a:spLocks noGrp="1" noChangeArrowheads="1"/>
          </p:cNvSpPr>
          <p:nvPr>
            <p:ph type="dt" idx="10"/>
          </p:nvPr>
        </p:nvSpPr>
        <p:spPr>
          <a:ln/>
        </p:spPr>
        <p:txBody>
          <a:bodyPr/>
          <a:lstStyle>
            <a:lvl1pPr>
              <a:defRPr/>
            </a:lvl1pPr>
          </a:lstStyle>
          <a:p>
            <a:pPr>
              <a:defRPr/>
            </a:pPr>
            <a:endParaRPr lang="en-US"/>
          </a:p>
        </p:txBody>
      </p:sp>
      <p:sp>
        <p:nvSpPr>
          <p:cNvPr id="4" name="Rectangle 4"/>
          <p:cNvSpPr>
            <a:spLocks noGrp="1" noChangeArrowheads="1"/>
          </p:cNvSpPr>
          <p:nvPr>
            <p:ph type="ftr" idx="11"/>
          </p:nvPr>
        </p:nvSpPr>
        <p:spPr>
          <a:ln/>
        </p:spPr>
        <p:txBody>
          <a:bodyPr/>
          <a:lstStyle>
            <a:lvl1pPr>
              <a:defRPr/>
            </a:lvl1pPr>
          </a:lstStyle>
          <a:p>
            <a:pPr>
              <a:defRPr/>
            </a:pPr>
            <a:endParaRPr lang="en-US"/>
          </a:p>
        </p:txBody>
      </p:sp>
      <p:sp>
        <p:nvSpPr>
          <p:cNvPr id="5" name="Rectangle 5"/>
          <p:cNvSpPr>
            <a:spLocks noGrp="1" noChangeArrowheads="1"/>
          </p:cNvSpPr>
          <p:nvPr>
            <p:ph type="sldNum" idx="12"/>
          </p:nvPr>
        </p:nvSpPr>
        <p:spPr>
          <a:ln/>
        </p:spPr>
        <p:txBody>
          <a:bodyPr/>
          <a:lstStyle>
            <a:lvl1pPr>
              <a:defRPr/>
            </a:lvl1pPr>
          </a:lstStyle>
          <a:p>
            <a:pPr>
              <a:defRPr/>
            </a:pPr>
            <a:fld id="{363E0176-A4E0-49BB-A5BE-B02B0DF69A20}" type="slidenum">
              <a:rPr lang="en-US"/>
              <a:pPr>
                <a:defRPr/>
              </a:pPr>
              <a:t>‹#›</a:t>
            </a:fld>
            <a:endParaRPr lang="en-US"/>
          </a:p>
        </p:txBody>
      </p:sp>
    </p:spTree>
    <p:extLst>
      <p:ext uri="{BB962C8B-B14F-4D97-AF65-F5344CB8AC3E}">
        <p14:creationId xmlns:p14="http://schemas.microsoft.com/office/powerpoint/2010/main" val="10764854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8641" y="273632"/>
            <a:ext cx="10944000" cy="1124759"/>
          </a:xfrm>
        </p:spPr>
        <p:txBody>
          <a:bodyPr/>
          <a:lstStyle/>
          <a:p>
            <a:r>
              <a:rPr lang="en-US"/>
              <a:t>Click to edit Master title style</a:t>
            </a:r>
          </a:p>
        </p:txBody>
      </p:sp>
      <p:sp>
        <p:nvSpPr>
          <p:cNvPr id="3" name="Content Placeholder 2"/>
          <p:cNvSpPr>
            <a:spLocks noGrp="1"/>
          </p:cNvSpPr>
          <p:nvPr>
            <p:ph sz="quarter" idx="1"/>
          </p:nvPr>
        </p:nvSpPr>
        <p:spPr>
          <a:xfrm>
            <a:off x="608641" y="1604333"/>
            <a:ext cx="5379840" cy="218326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08641" y="3925852"/>
            <a:ext cx="5379840" cy="21847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172801" y="1604328"/>
            <a:ext cx="5379840" cy="45062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3"/>
          <p:cNvSpPr>
            <a:spLocks noGrp="1" noChangeArrowheads="1"/>
          </p:cNvSpPr>
          <p:nvPr>
            <p:ph type="dt" idx="10"/>
          </p:nvPr>
        </p:nvSpPr>
        <p:spPr>
          <a:ln/>
        </p:spPr>
        <p:txBody>
          <a:bodyPr/>
          <a:lstStyle>
            <a:lvl1pPr>
              <a:defRPr/>
            </a:lvl1pPr>
          </a:lstStyle>
          <a:p>
            <a:pPr>
              <a:defRPr/>
            </a:pPr>
            <a:endParaRPr lang="en-US"/>
          </a:p>
        </p:txBody>
      </p:sp>
      <p:sp>
        <p:nvSpPr>
          <p:cNvPr id="7" name="Rectangle 4"/>
          <p:cNvSpPr>
            <a:spLocks noGrp="1" noChangeArrowheads="1"/>
          </p:cNvSpPr>
          <p:nvPr>
            <p:ph type="ftr" idx="11"/>
          </p:nvPr>
        </p:nvSpPr>
        <p:spPr>
          <a:ln/>
        </p:spPr>
        <p:txBody>
          <a:bodyPr/>
          <a:lstStyle>
            <a:lvl1pPr>
              <a:defRPr/>
            </a:lvl1pPr>
          </a:lstStyle>
          <a:p>
            <a:pPr>
              <a:defRPr/>
            </a:pPr>
            <a:endParaRPr lang="en-US"/>
          </a:p>
        </p:txBody>
      </p:sp>
      <p:sp>
        <p:nvSpPr>
          <p:cNvPr id="8" name="Rectangle 5"/>
          <p:cNvSpPr>
            <a:spLocks noGrp="1" noChangeArrowheads="1"/>
          </p:cNvSpPr>
          <p:nvPr>
            <p:ph type="sldNum" idx="12"/>
          </p:nvPr>
        </p:nvSpPr>
        <p:spPr>
          <a:ln/>
        </p:spPr>
        <p:txBody>
          <a:bodyPr/>
          <a:lstStyle>
            <a:lvl1pPr>
              <a:defRPr/>
            </a:lvl1pPr>
          </a:lstStyle>
          <a:p>
            <a:pPr>
              <a:defRPr/>
            </a:pPr>
            <a:fld id="{281095F5-F5DE-45E3-A0EA-AD497B8F417C}" type="slidenum">
              <a:rPr lang="en-US"/>
              <a:pPr>
                <a:defRPr/>
              </a:pPr>
              <a:t>‹#›</a:t>
            </a:fld>
            <a:endParaRPr lang="en-US"/>
          </a:p>
        </p:txBody>
      </p:sp>
    </p:spTree>
    <p:extLst>
      <p:ext uri="{BB962C8B-B14F-4D97-AF65-F5344CB8AC3E}">
        <p14:creationId xmlns:p14="http://schemas.microsoft.com/office/powerpoint/2010/main" val="743208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08641" y="273632"/>
            <a:ext cx="10944000" cy="1124759"/>
          </a:xfrm>
        </p:spPr>
        <p:txBody>
          <a:bodyPr/>
          <a:lstStyle/>
          <a:p>
            <a:r>
              <a:rPr lang="en-US"/>
              <a:t>Click to edit Master title style</a:t>
            </a:r>
          </a:p>
        </p:txBody>
      </p:sp>
      <p:sp>
        <p:nvSpPr>
          <p:cNvPr id="3" name="Content Placeholder 2"/>
          <p:cNvSpPr>
            <a:spLocks noGrp="1"/>
          </p:cNvSpPr>
          <p:nvPr>
            <p:ph sz="quarter" idx="1"/>
          </p:nvPr>
        </p:nvSpPr>
        <p:spPr>
          <a:xfrm>
            <a:off x="608641" y="1604333"/>
            <a:ext cx="5379840" cy="218326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72801" y="1604333"/>
            <a:ext cx="5379840" cy="218326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08641" y="3925852"/>
            <a:ext cx="10944000" cy="21847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3"/>
          <p:cNvSpPr>
            <a:spLocks noGrp="1" noChangeArrowheads="1"/>
          </p:cNvSpPr>
          <p:nvPr>
            <p:ph type="dt" idx="10"/>
          </p:nvPr>
        </p:nvSpPr>
        <p:spPr>
          <a:ln/>
        </p:spPr>
        <p:txBody>
          <a:bodyPr/>
          <a:lstStyle>
            <a:lvl1pPr>
              <a:defRPr/>
            </a:lvl1pPr>
          </a:lstStyle>
          <a:p>
            <a:pPr>
              <a:defRPr/>
            </a:pPr>
            <a:endParaRPr lang="en-US"/>
          </a:p>
        </p:txBody>
      </p:sp>
      <p:sp>
        <p:nvSpPr>
          <p:cNvPr id="7" name="Rectangle 4"/>
          <p:cNvSpPr>
            <a:spLocks noGrp="1" noChangeArrowheads="1"/>
          </p:cNvSpPr>
          <p:nvPr>
            <p:ph type="ftr" idx="11"/>
          </p:nvPr>
        </p:nvSpPr>
        <p:spPr>
          <a:ln/>
        </p:spPr>
        <p:txBody>
          <a:bodyPr/>
          <a:lstStyle>
            <a:lvl1pPr>
              <a:defRPr/>
            </a:lvl1pPr>
          </a:lstStyle>
          <a:p>
            <a:pPr>
              <a:defRPr/>
            </a:pPr>
            <a:endParaRPr lang="en-US"/>
          </a:p>
        </p:txBody>
      </p:sp>
      <p:sp>
        <p:nvSpPr>
          <p:cNvPr id="8" name="Rectangle 5"/>
          <p:cNvSpPr>
            <a:spLocks noGrp="1" noChangeArrowheads="1"/>
          </p:cNvSpPr>
          <p:nvPr>
            <p:ph type="sldNum" idx="12"/>
          </p:nvPr>
        </p:nvSpPr>
        <p:spPr>
          <a:ln/>
        </p:spPr>
        <p:txBody>
          <a:bodyPr/>
          <a:lstStyle>
            <a:lvl1pPr>
              <a:defRPr/>
            </a:lvl1pPr>
          </a:lstStyle>
          <a:p>
            <a:pPr>
              <a:defRPr/>
            </a:pPr>
            <a:fld id="{D511DF22-B867-4650-854C-C156CA6F40F6}" type="slidenum">
              <a:rPr lang="en-US"/>
              <a:pPr>
                <a:defRPr/>
              </a:pPr>
              <a:t>‹#›</a:t>
            </a:fld>
            <a:endParaRPr lang="en-US"/>
          </a:p>
        </p:txBody>
      </p:sp>
    </p:spTree>
    <p:extLst>
      <p:ext uri="{BB962C8B-B14F-4D97-AF65-F5344CB8AC3E}">
        <p14:creationId xmlns:p14="http://schemas.microsoft.com/office/powerpoint/2010/main" val="33017320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8641" y="273632"/>
            <a:ext cx="10944000" cy="1124759"/>
          </a:xfrm>
        </p:spPr>
        <p:txBody>
          <a:bodyPr/>
          <a:lstStyle/>
          <a:p>
            <a:r>
              <a:rPr lang="en-US"/>
              <a:t>Click to edit Master title style</a:t>
            </a:r>
          </a:p>
        </p:txBody>
      </p:sp>
      <p:sp>
        <p:nvSpPr>
          <p:cNvPr id="3" name="Text Placeholder 2"/>
          <p:cNvSpPr>
            <a:spLocks noGrp="1"/>
          </p:cNvSpPr>
          <p:nvPr>
            <p:ph type="body" sz="half" idx="1"/>
          </p:nvPr>
        </p:nvSpPr>
        <p:spPr>
          <a:xfrm>
            <a:off x="608641" y="1604328"/>
            <a:ext cx="5379840" cy="45062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72801" y="1604333"/>
            <a:ext cx="5379840" cy="218326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72801" y="3925852"/>
            <a:ext cx="5379840" cy="21847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3"/>
          <p:cNvSpPr>
            <a:spLocks noGrp="1" noChangeArrowheads="1"/>
          </p:cNvSpPr>
          <p:nvPr>
            <p:ph type="dt" idx="10"/>
          </p:nvPr>
        </p:nvSpPr>
        <p:spPr>
          <a:ln/>
        </p:spPr>
        <p:txBody>
          <a:bodyPr/>
          <a:lstStyle>
            <a:lvl1pPr>
              <a:defRPr/>
            </a:lvl1pPr>
          </a:lstStyle>
          <a:p>
            <a:pPr>
              <a:defRPr/>
            </a:pPr>
            <a:endParaRPr lang="en-US"/>
          </a:p>
        </p:txBody>
      </p:sp>
      <p:sp>
        <p:nvSpPr>
          <p:cNvPr id="7" name="Rectangle 4"/>
          <p:cNvSpPr>
            <a:spLocks noGrp="1" noChangeArrowheads="1"/>
          </p:cNvSpPr>
          <p:nvPr>
            <p:ph type="ftr" idx="11"/>
          </p:nvPr>
        </p:nvSpPr>
        <p:spPr>
          <a:ln/>
        </p:spPr>
        <p:txBody>
          <a:bodyPr/>
          <a:lstStyle>
            <a:lvl1pPr>
              <a:defRPr/>
            </a:lvl1pPr>
          </a:lstStyle>
          <a:p>
            <a:pPr>
              <a:defRPr/>
            </a:pPr>
            <a:endParaRPr lang="en-US"/>
          </a:p>
        </p:txBody>
      </p:sp>
      <p:sp>
        <p:nvSpPr>
          <p:cNvPr id="8" name="Rectangle 5"/>
          <p:cNvSpPr>
            <a:spLocks noGrp="1" noChangeArrowheads="1"/>
          </p:cNvSpPr>
          <p:nvPr>
            <p:ph type="sldNum" idx="12"/>
          </p:nvPr>
        </p:nvSpPr>
        <p:spPr>
          <a:ln/>
        </p:spPr>
        <p:txBody>
          <a:bodyPr/>
          <a:lstStyle>
            <a:lvl1pPr>
              <a:defRPr/>
            </a:lvl1pPr>
          </a:lstStyle>
          <a:p>
            <a:pPr>
              <a:defRPr/>
            </a:pPr>
            <a:fld id="{7B9DD817-8568-462A-807E-1EE3CA27F91B}" type="slidenum">
              <a:rPr lang="en-US"/>
              <a:pPr>
                <a:defRPr/>
              </a:pPr>
              <a:t>‹#›</a:t>
            </a:fld>
            <a:endParaRPr lang="en-US"/>
          </a:p>
        </p:txBody>
      </p:sp>
    </p:spTree>
    <p:extLst>
      <p:ext uri="{BB962C8B-B14F-4D97-AF65-F5344CB8AC3E}">
        <p14:creationId xmlns:p14="http://schemas.microsoft.com/office/powerpoint/2010/main" val="5716077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idx="10"/>
          </p:nvPr>
        </p:nvSpPr>
        <p:spPr>
          <a:ln/>
        </p:spPr>
        <p:txBody>
          <a:bodyPr/>
          <a:lstStyle>
            <a:lvl1pPr>
              <a:defRPr/>
            </a:lvl1pPr>
          </a:lstStyle>
          <a:p>
            <a:pPr>
              <a:defRPr/>
            </a:pPr>
            <a:endParaRPr lang="en-US"/>
          </a:p>
        </p:txBody>
      </p:sp>
      <p:sp>
        <p:nvSpPr>
          <p:cNvPr id="5" name="Rectangle 4"/>
          <p:cNvSpPr>
            <a:spLocks noGrp="1" noChangeArrowheads="1"/>
          </p:cNvSpPr>
          <p:nvPr>
            <p:ph type="ftr" idx="11"/>
          </p:nvPr>
        </p:nvSpPr>
        <p:spPr>
          <a:ln/>
        </p:spPr>
        <p:txBody>
          <a:bodyPr/>
          <a:lstStyle>
            <a:lvl1pPr>
              <a:defRPr/>
            </a:lvl1pPr>
          </a:lstStyle>
          <a:p>
            <a:pPr>
              <a:defRPr/>
            </a:pPr>
            <a:endParaRPr lang="en-US"/>
          </a:p>
        </p:txBody>
      </p:sp>
      <p:sp>
        <p:nvSpPr>
          <p:cNvPr id="6" name="Rectangle 5"/>
          <p:cNvSpPr>
            <a:spLocks noGrp="1" noChangeArrowheads="1"/>
          </p:cNvSpPr>
          <p:nvPr>
            <p:ph type="sldNum" idx="12"/>
          </p:nvPr>
        </p:nvSpPr>
        <p:spPr>
          <a:ln/>
        </p:spPr>
        <p:txBody>
          <a:bodyPr/>
          <a:lstStyle>
            <a:lvl1pPr>
              <a:defRPr/>
            </a:lvl1pPr>
          </a:lstStyle>
          <a:p>
            <a:pPr>
              <a:defRPr/>
            </a:pPr>
            <a:fld id="{98049B8A-1461-4D71-A71B-679ADA08C833}" type="slidenum">
              <a:rPr lang="en-US"/>
              <a:pPr>
                <a:defRPr/>
              </a:pPr>
              <a:t>‹#›</a:t>
            </a:fld>
            <a:endParaRPr lang="en-US"/>
          </a:p>
        </p:txBody>
      </p:sp>
    </p:spTree>
    <p:extLst>
      <p:ext uri="{BB962C8B-B14F-4D97-AF65-F5344CB8AC3E}">
        <p14:creationId xmlns:p14="http://schemas.microsoft.com/office/powerpoint/2010/main" val="1540532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363" y="1709464"/>
            <a:ext cx="10515839" cy="2852939"/>
          </a:xfrm>
        </p:spPr>
        <p:txBody>
          <a:bodyPr anchor="b"/>
          <a:lstStyle>
            <a:lvl1pPr>
              <a:defRPr sz="5443"/>
            </a:lvl1pPr>
          </a:lstStyle>
          <a:p>
            <a:r>
              <a:rPr lang="en-US"/>
              <a:t>Click to edit Master title style</a:t>
            </a:r>
          </a:p>
        </p:txBody>
      </p:sp>
      <p:sp>
        <p:nvSpPr>
          <p:cNvPr id="3" name="Text Placeholder 2"/>
          <p:cNvSpPr>
            <a:spLocks noGrp="1"/>
          </p:cNvSpPr>
          <p:nvPr>
            <p:ph type="body" idx="1"/>
          </p:nvPr>
        </p:nvSpPr>
        <p:spPr>
          <a:xfrm>
            <a:off x="831363" y="4589767"/>
            <a:ext cx="10515839" cy="1499197"/>
          </a:xfrm>
        </p:spPr>
        <p:txBody>
          <a:bodyPr/>
          <a:lstStyle>
            <a:lvl1pPr marL="0" indent="0">
              <a:buNone/>
              <a:defRPr sz="2177"/>
            </a:lvl1pPr>
            <a:lvl2pPr marL="414752" indent="0">
              <a:buNone/>
              <a:defRPr sz="1815"/>
            </a:lvl2pPr>
            <a:lvl3pPr marL="829502" indent="0">
              <a:buNone/>
              <a:defRPr sz="1633"/>
            </a:lvl3pPr>
            <a:lvl4pPr marL="1244254" indent="0">
              <a:buNone/>
              <a:defRPr sz="1452"/>
            </a:lvl4pPr>
            <a:lvl5pPr marL="1659004" indent="0">
              <a:buNone/>
              <a:defRPr sz="1452"/>
            </a:lvl5pPr>
            <a:lvl6pPr marL="2073755" indent="0">
              <a:buNone/>
              <a:defRPr sz="1452"/>
            </a:lvl6pPr>
            <a:lvl7pPr marL="2488506" indent="0">
              <a:buNone/>
              <a:defRPr sz="1452"/>
            </a:lvl7pPr>
            <a:lvl8pPr marL="2903258" indent="0">
              <a:buNone/>
              <a:defRPr sz="1452"/>
            </a:lvl8pPr>
            <a:lvl9pPr marL="3318009" indent="0">
              <a:buNone/>
              <a:defRPr sz="1452"/>
            </a:lvl9pPr>
          </a:lstStyle>
          <a:p>
            <a:pPr lvl="0"/>
            <a:r>
              <a:rPr lang="en-US"/>
              <a:t>Click to edit Master text styles</a:t>
            </a:r>
          </a:p>
        </p:txBody>
      </p:sp>
      <p:sp>
        <p:nvSpPr>
          <p:cNvPr id="4" name="Rectangle 3"/>
          <p:cNvSpPr>
            <a:spLocks noGrp="1" noChangeArrowheads="1"/>
          </p:cNvSpPr>
          <p:nvPr>
            <p:ph type="dt" idx="10"/>
          </p:nvPr>
        </p:nvSpPr>
        <p:spPr>
          <a:ln/>
        </p:spPr>
        <p:txBody>
          <a:bodyPr/>
          <a:lstStyle>
            <a:lvl1pPr>
              <a:defRPr/>
            </a:lvl1pPr>
          </a:lstStyle>
          <a:p>
            <a:pPr>
              <a:defRPr/>
            </a:pPr>
            <a:endParaRPr lang="en-US"/>
          </a:p>
        </p:txBody>
      </p:sp>
      <p:sp>
        <p:nvSpPr>
          <p:cNvPr id="5" name="Rectangle 4"/>
          <p:cNvSpPr>
            <a:spLocks noGrp="1" noChangeArrowheads="1"/>
          </p:cNvSpPr>
          <p:nvPr>
            <p:ph type="ftr" idx="11"/>
          </p:nvPr>
        </p:nvSpPr>
        <p:spPr>
          <a:ln/>
        </p:spPr>
        <p:txBody>
          <a:bodyPr/>
          <a:lstStyle>
            <a:lvl1pPr>
              <a:defRPr/>
            </a:lvl1pPr>
          </a:lstStyle>
          <a:p>
            <a:pPr>
              <a:defRPr/>
            </a:pPr>
            <a:endParaRPr lang="en-US"/>
          </a:p>
        </p:txBody>
      </p:sp>
      <p:sp>
        <p:nvSpPr>
          <p:cNvPr id="6" name="Rectangle 5"/>
          <p:cNvSpPr>
            <a:spLocks noGrp="1" noChangeArrowheads="1"/>
          </p:cNvSpPr>
          <p:nvPr>
            <p:ph type="sldNum" idx="12"/>
          </p:nvPr>
        </p:nvSpPr>
        <p:spPr>
          <a:ln/>
        </p:spPr>
        <p:txBody>
          <a:bodyPr/>
          <a:lstStyle>
            <a:lvl1pPr>
              <a:defRPr/>
            </a:lvl1pPr>
          </a:lstStyle>
          <a:p>
            <a:pPr>
              <a:defRPr/>
            </a:pPr>
            <a:fld id="{F075EA2C-6BCC-4020-967C-63895846F88E}" type="slidenum">
              <a:rPr lang="en-US"/>
              <a:pPr>
                <a:defRPr/>
              </a:pPr>
              <a:t>‹#›</a:t>
            </a:fld>
            <a:endParaRPr lang="en-US"/>
          </a:p>
        </p:txBody>
      </p:sp>
    </p:spTree>
    <p:extLst>
      <p:ext uri="{BB962C8B-B14F-4D97-AF65-F5344CB8AC3E}">
        <p14:creationId xmlns:p14="http://schemas.microsoft.com/office/powerpoint/2010/main" val="8819577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8641" y="1604328"/>
            <a:ext cx="5379840" cy="45062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801" y="1604328"/>
            <a:ext cx="5379840" cy="45062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idx="10"/>
          </p:nvPr>
        </p:nvSpPr>
        <p:spPr>
          <a:ln/>
        </p:spPr>
        <p:txBody>
          <a:bodyPr/>
          <a:lstStyle>
            <a:lvl1pPr>
              <a:defRPr/>
            </a:lvl1pPr>
          </a:lstStyle>
          <a:p>
            <a:pPr>
              <a:defRPr/>
            </a:pPr>
            <a:endParaRPr lang="en-US"/>
          </a:p>
        </p:txBody>
      </p:sp>
      <p:sp>
        <p:nvSpPr>
          <p:cNvPr id="6" name="Rectangle 4"/>
          <p:cNvSpPr>
            <a:spLocks noGrp="1" noChangeArrowheads="1"/>
          </p:cNvSpPr>
          <p:nvPr>
            <p:ph type="ftr" idx="11"/>
          </p:nvPr>
        </p:nvSpPr>
        <p:spPr>
          <a:ln/>
        </p:spPr>
        <p:txBody>
          <a:bodyPr/>
          <a:lstStyle>
            <a:lvl1pPr>
              <a:defRPr/>
            </a:lvl1pPr>
          </a:lstStyle>
          <a:p>
            <a:pPr>
              <a:defRPr/>
            </a:pPr>
            <a:endParaRPr lang="en-US"/>
          </a:p>
        </p:txBody>
      </p:sp>
      <p:sp>
        <p:nvSpPr>
          <p:cNvPr id="7" name="Rectangle 5"/>
          <p:cNvSpPr>
            <a:spLocks noGrp="1" noChangeArrowheads="1"/>
          </p:cNvSpPr>
          <p:nvPr>
            <p:ph type="sldNum" idx="12"/>
          </p:nvPr>
        </p:nvSpPr>
        <p:spPr>
          <a:ln/>
        </p:spPr>
        <p:txBody>
          <a:bodyPr/>
          <a:lstStyle>
            <a:lvl1pPr>
              <a:defRPr/>
            </a:lvl1pPr>
          </a:lstStyle>
          <a:p>
            <a:pPr>
              <a:defRPr/>
            </a:pPr>
            <a:fld id="{E4AC2586-EDEB-4DB2-BC15-79C639285005}" type="slidenum">
              <a:rPr lang="en-US"/>
              <a:pPr>
                <a:defRPr/>
              </a:pPr>
              <a:t>‹#›</a:t>
            </a:fld>
            <a:endParaRPr lang="en-US"/>
          </a:p>
        </p:txBody>
      </p:sp>
    </p:spTree>
    <p:extLst>
      <p:ext uri="{BB962C8B-B14F-4D97-AF65-F5344CB8AC3E}">
        <p14:creationId xmlns:p14="http://schemas.microsoft.com/office/powerpoint/2010/main" val="40779566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043" y="365800"/>
            <a:ext cx="10515839" cy="1324939"/>
          </a:xfrm>
        </p:spPr>
        <p:txBody>
          <a:bodyPr/>
          <a:lstStyle/>
          <a:p>
            <a:r>
              <a:rPr lang="en-US"/>
              <a:t>Click to edit Master title style</a:t>
            </a:r>
          </a:p>
        </p:txBody>
      </p:sp>
      <p:sp>
        <p:nvSpPr>
          <p:cNvPr id="3" name="Text Placeholder 2"/>
          <p:cNvSpPr>
            <a:spLocks noGrp="1"/>
          </p:cNvSpPr>
          <p:nvPr>
            <p:ph type="body" idx="1"/>
          </p:nvPr>
        </p:nvSpPr>
        <p:spPr>
          <a:xfrm>
            <a:off x="839043" y="1680657"/>
            <a:ext cx="5159039" cy="823766"/>
          </a:xfrm>
        </p:spPr>
        <p:txBody>
          <a:bodyPr anchor="b"/>
          <a:lstStyle>
            <a:lvl1pPr marL="0" indent="0">
              <a:buNone/>
              <a:defRPr sz="2177" b="1"/>
            </a:lvl1pPr>
            <a:lvl2pPr marL="414752" indent="0">
              <a:buNone/>
              <a:defRPr sz="1815" b="1"/>
            </a:lvl2pPr>
            <a:lvl3pPr marL="829502" indent="0">
              <a:buNone/>
              <a:defRPr sz="1633" b="1"/>
            </a:lvl3pPr>
            <a:lvl4pPr marL="1244254" indent="0">
              <a:buNone/>
              <a:defRPr sz="1452" b="1"/>
            </a:lvl4pPr>
            <a:lvl5pPr marL="1659004" indent="0">
              <a:buNone/>
              <a:defRPr sz="1452" b="1"/>
            </a:lvl5pPr>
            <a:lvl6pPr marL="2073755" indent="0">
              <a:buNone/>
              <a:defRPr sz="1452" b="1"/>
            </a:lvl6pPr>
            <a:lvl7pPr marL="2488506" indent="0">
              <a:buNone/>
              <a:defRPr sz="1452" b="1"/>
            </a:lvl7pPr>
            <a:lvl8pPr marL="2903258" indent="0">
              <a:buNone/>
              <a:defRPr sz="1452" b="1"/>
            </a:lvl8pPr>
            <a:lvl9pPr marL="3318009" indent="0">
              <a:buNone/>
              <a:defRPr sz="1452" b="1"/>
            </a:lvl9pPr>
          </a:lstStyle>
          <a:p>
            <a:pPr lvl="0"/>
            <a:r>
              <a:rPr lang="en-US"/>
              <a:t>Click to edit Master text styles</a:t>
            </a:r>
          </a:p>
        </p:txBody>
      </p:sp>
      <p:sp>
        <p:nvSpPr>
          <p:cNvPr id="4" name="Content Placeholder 3"/>
          <p:cNvSpPr>
            <a:spLocks noGrp="1"/>
          </p:cNvSpPr>
          <p:nvPr>
            <p:ph sz="half" idx="2"/>
          </p:nvPr>
        </p:nvSpPr>
        <p:spPr>
          <a:xfrm>
            <a:off x="839043" y="2504424"/>
            <a:ext cx="5159039" cy="36853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803" y="1680657"/>
            <a:ext cx="5182079" cy="823766"/>
          </a:xfrm>
        </p:spPr>
        <p:txBody>
          <a:bodyPr anchor="b"/>
          <a:lstStyle>
            <a:lvl1pPr marL="0" indent="0">
              <a:buNone/>
              <a:defRPr sz="2177" b="1"/>
            </a:lvl1pPr>
            <a:lvl2pPr marL="414752" indent="0">
              <a:buNone/>
              <a:defRPr sz="1815" b="1"/>
            </a:lvl2pPr>
            <a:lvl3pPr marL="829502" indent="0">
              <a:buNone/>
              <a:defRPr sz="1633" b="1"/>
            </a:lvl3pPr>
            <a:lvl4pPr marL="1244254" indent="0">
              <a:buNone/>
              <a:defRPr sz="1452" b="1"/>
            </a:lvl4pPr>
            <a:lvl5pPr marL="1659004" indent="0">
              <a:buNone/>
              <a:defRPr sz="1452" b="1"/>
            </a:lvl5pPr>
            <a:lvl6pPr marL="2073755" indent="0">
              <a:buNone/>
              <a:defRPr sz="1452" b="1"/>
            </a:lvl6pPr>
            <a:lvl7pPr marL="2488506" indent="0">
              <a:buNone/>
              <a:defRPr sz="1452" b="1"/>
            </a:lvl7pPr>
            <a:lvl8pPr marL="2903258" indent="0">
              <a:buNone/>
              <a:defRPr sz="1452" b="1"/>
            </a:lvl8pPr>
            <a:lvl9pPr marL="3318009" indent="0">
              <a:buNone/>
              <a:defRPr sz="1452" b="1"/>
            </a:lvl9pPr>
          </a:lstStyle>
          <a:p>
            <a:pPr lvl="0"/>
            <a:r>
              <a:rPr lang="en-US"/>
              <a:t>Click to edit Master text styles</a:t>
            </a:r>
          </a:p>
        </p:txBody>
      </p:sp>
      <p:sp>
        <p:nvSpPr>
          <p:cNvPr id="6" name="Content Placeholder 5"/>
          <p:cNvSpPr>
            <a:spLocks noGrp="1"/>
          </p:cNvSpPr>
          <p:nvPr>
            <p:ph sz="quarter" idx="4"/>
          </p:nvPr>
        </p:nvSpPr>
        <p:spPr>
          <a:xfrm>
            <a:off x="6172803" y="2504424"/>
            <a:ext cx="5182079" cy="36853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idx="10"/>
          </p:nvPr>
        </p:nvSpPr>
        <p:spPr>
          <a:ln/>
        </p:spPr>
        <p:txBody>
          <a:bodyPr/>
          <a:lstStyle>
            <a:lvl1pPr>
              <a:defRPr/>
            </a:lvl1pPr>
          </a:lstStyle>
          <a:p>
            <a:pPr>
              <a:defRPr/>
            </a:pPr>
            <a:endParaRPr lang="en-US"/>
          </a:p>
        </p:txBody>
      </p:sp>
      <p:sp>
        <p:nvSpPr>
          <p:cNvPr id="8" name="Rectangle 4"/>
          <p:cNvSpPr>
            <a:spLocks noGrp="1" noChangeArrowheads="1"/>
          </p:cNvSpPr>
          <p:nvPr>
            <p:ph type="ftr" idx="11"/>
          </p:nvPr>
        </p:nvSpPr>
        <p:spPr>
          <a:ln/>
        </p:spPr>
        <p:txBody>
          <a:bodyPr/>
          <a:lstStyle>
            <a:lvl1pPr>
              <a:defRPr/>
            </a:lvl1pPr>
          </a:lstStyle>
          <a:p>
            <a:pPr>
              <a:defRPr/>
            </a:pPr>
            <a:endParaRPr lang="en-US"/>
          </a:p>
        </p:txBody>
      </p:sp>
      <p:sp>
        <p:nvSpPr>
          <p:cNvPr id="9" name="Rectangle 5"/>
          <p:cNvSpPr>
            <a:spLocks noGrp="1" noChangeArrowheads="1"/>
          </p:cNvSpPr>
          <p:nvPr>
            <p:ph type="sldNum" idx="12"/>
          </p:nvPr>
        </p:nvSpPr>
        <p:spPr>
          <a:ln/>
        </p:spPr>
        <p:txBody>
          <a:bodyPr/>
          <a:lstStyle>
            <a:lvl1pPr>
              <a:defRPr/>
            </a:lvl1pPr>
          </a:lstStyle>
          <a:p>
            <a:pPr>
              <a:defRPr/>
            </a:pPr>
            <a:fld id="{0FE98F7F-C51B-44BD-BE5F-1BFFEA4ECBE4}" type="slidenum">
              <a:rPr lang="en-US"/>
              <a:pPr>
                <a:defRPr/>
              </a:pPr>
              <a:t>‹#›</a:t>
            </a:fld>
            <a:endParaRPr lang="en-US"/>
          </a:p>
        </p:txBody>
      </p:sp>
    </p:spTree>
    <p:extLst>
      <p:ext uri="{BB962C8B-B14F-4D97-AF65-F5344CB8AC3E}">
        <p14:creationId xmlns:p14="http://schemas.microsoft.com/office/powerpoint/2010/main" val="32760041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idx="10"/>
          </p:nvPr>
        </p:nvSpPr>
        <p:spPr>
          <a:ln/>
        </p:spPr>
        <p:txBody>
          <a:bodyPr/>
          <a:lstStyle>
            <a:lvl1pPr>
              <a:defRPr/>
            </a:lvl1pPr>
          </a:lstStyle>
          <a:p>
            <a:pPr>
              <a:defRPr/>
            </a:pPr>
            <a:endParaRPr lang="en-US"/>
          </a:p>
        </p:txBody>
      </p:sp>
      <p:sp>
        <p:nvSpPr>
          <p:cNvPr id="4" name="Rectangle 4"/>
          <p:cNvSpPr>
            <a:spLocks noGrp="1" noChangeArrowheads="1"/>
          </p:cNvSpPr>
          <p:nvPr>
            <p:ph type="ftr" idx="11"/>
          </p:nvPr>
        </p:nvSpPr>
        <p:spPr>
          <a:ln/>
        </p:spPr>
        <p:txBody>
          <a:bodyPr/>
          <a:lstStyle>
            <a:lvl1pPr>
              <a:defRPr/>
            </a:lvl1pPr>
          </a:lstStyle>
          <a:p>
            <a:pPr>
              <a:defRPr/>
            </a:pPr>
            <a:endParaRPr lang="en-US"/>
          </a:p>
        </p:txBody>
      </p:sp>
      <p:sp>
        <p:nvSpPr>
          <p:cNvPr id="5" name="Rectangle 5"/>
          <p:cNvSpPr>
            <a:spLocks noGrp="1" noChangeArrowheads="1"/>
          </p:cNvSpPr>
          <p:nvPr>
            <p:ph type="sldNum" idx="12"/>
          </p:nvPr>
        </p:nvSpPr>
        <p:spPr>
          <a:ln/>
        </p:spPr>
        <p:txBody>
          <a:bodyPr/>
          <a:lstStyle>
            <a:lvl1pPr>
              <a:defRPr/>
            </a:lvl1pPr>
          </a:lstStyle>
          <a:p>
            <a:pPr>
              <a:defRPr/>
            </a:pPr>
            <a:fld id="{362FDD32-FDAB-4FD0-9A34-F0C4C92155D5}" type="slidenum">
              <a:rPr lang="en-US"/>
              <a:pPr>
                <a:defRPr/>
              </a:pPr>
              <a:t>‹#›</a:t>
            </a:fld>
            <a:endParaRPr lang="en-US"/>
          </a:p>
        </p:txBody>
      </p:sp>
    </p:spTree>
    <p:extLst>
      <p:ext uri="{BB962C8B-B14F-4D97-AF65-F5344CB8AC3E}">
        <p14:creationId xmlns:p14="http://schemas.microsoft.com/office/powerpoint/2010/main" val="38424994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idx="10"/>
          </p:nvPr>
        </p:nvSpPr>
        <p:spPr>
          <a:ln/>
        </p:spPr>
        <p:txBody>
          <a:bodyPr/>
          <a:lstStyle>
            <a:lvl1pPr>
              <a:defRPr/>
            </a:lvl1pPr>
          </a:lstStyle>
          <a:p>
            <a:pPr>
              <a:defRPr/>
            </a:pPr>
            <a:endParaRPr lang="en-US"/>
          </a:p>
        </p:txBody>
      </p:sp>
      <p:sp>
        <p:nvSpPr>
          <p:cNvPr id="3" name="Rectangle 4"/>
          <p:cNvSpPr>
            <a:spLocks noGrp="1" noChangeArrowheads="1"/>
          </p:cNvSpPr>
          <p:nvPr>
            <p:ph type="ftr" idx="11"/>
          </p:nvPr>
        </p:nvSpPr>
        <p:spPr>
          <a:ln/>
        </p:spPr>
        <p:txBody>
          <a:bodyPr/>
          <a:lstStyle>
            <a:lvl1pPr>
              <a:defRPr/>
            </a:lvl1pPr>
          </a:lstStyle>
          <a:p>
            <a:pPr>
              <a:defRPr/>
            </a:pPr>
            <a:endParaRPr lang="en-US"/>
          </a:p>
        </p:txBody>
      </p:sp>
      <p:sp>
        <p:nvSpPr>
          <p:cNvPr id="4" name="Rectangle 5"/>
          <p:cNvSpPr>
            <a:spLocks noGrp="1" noChangeArrowheads="1"/>
          </p:cNvSpPr>
          <p:nvPr>
            <p:ph type="sldNum" idx="12"/>
          </p:nvPr>
        </p:nvSpPr>
        <p:spPr>
          <a:ln/>
        </p:spPr>
        <p:txBody>
          <a:bodyPr/>
          <a:lstStyle>
            <a:lvl1pPr>
              <a:defRPr/>
            </a:lvl1pPr>
          </a:lstStyle>
          <a:p>
            <a:pPr>
              <a:defRPr/>
            </a:pPr>
            <a:fld id="{06182738-409A-4178-B9DA-491FBC7802CE}" type="slidenum">
              <a:rPr lang="en-US"/>
              <a:pPr>
                <a:defRPr/>
              </a:pPr>
              <a:t>‹#›</a:t>
            </a:fld>
            <a:endParaRPr lang="en-US"/>
          </a:p>
        </p:txBody>
      </p:sp>
    </p:spTree>
    <p:extLst>
      <p:ext uri="{BB962C8B-B14F-4D97-AF65-F5344CB8AC3E}">
        <p14:creationId xmlns:p14="http://schemas.microsoft.com/office/powerpoint/2010/main" val="17622120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041" y="456528"/>
            <a:ext cx="3932160" cy="1601448"/>
          </a:xfrm>
        </p:spPr>
        <p:txBody>
          <a:bodyPr anchor="b"/>
          <a:lstStyle>
            <a:lvl1pPr>
              <a:defRPr sz="2903"/>
            </a:lvl1pPr>
          </a:lstStyle>
          <a:p>
            <a:r>
              <a:rPr lang="en-US"/>
              <a:t>Click to edit Master title style</a:t>
            </a:r>
          </a:p>
        </p:txBody>
      </p:sp>
      <p:sp>
        <p:nvSpPr>
          <p:cNvPr id="3" name="Content Placeholder 2"/>
          <p:cNvSpPr>
            <a:spLocks noGrp="1"/>
          </p:cNvSpPr>
          <p:nvPr>
            <p:ph idx="1"/>
          </p:nvPr>
        </p:nvSpPr>
        <p:spPr>
          <a:xfrm>
            <a:off x="5184001" y="987944"/>
            <a:ext cx="6170880" cy="4873472"/>
          </a:xfrm>
        </p:spPr>
        <p:txBody>
          <a:bodyPr/>
          <a:lstStyle>
            <a:lvl1pPr>
              <a:defRPr sz="2903"/>
            </a:lvl1pPr>
            <a:lvl2pPr>
              <a:defRPr sz="2540"/>
            </a:lvl2pPr>
            <a:lvl3pPr>
              <a:defRPr sz="2177"/>
            </a:lvl3pPr>
            <a:lvl4pPr>
              <a:defRPr sz="1815"/>
            </a:lvl4pPr>
            <a:lvl5pPr>
              <a:defRPr sz="1815"/>
            </a:lvl5pPr>
            <a:lvl6pPr>
              <a:defRPr sz="1815"/>
            </a:lvl6pPr>
            <a:lvl7pPr>
              <a:defRPr sz="1815"/>
            </a:lvl7pPr>
            <a:lvl8pPr>
              <a:defRPr sz="1815"/>
            </a:lvl8pPr>
            <a:lvl9pPr>
              <a:defRPr sz="181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041" y="2057977"/>
            <a:ext cx="3932160" cy="3810640"/>
          </a:xfrm>
        </p:spPr>
        <p:txBody>
          <a:bodyPr/>
          <a:lstStyle>
            <a:lvl1pPr marL="0" indent="0">
              <a:buNone/>
              <a:defRPr sz="1452"/>
            </a:lvl1pPr>
            <a:lvl2pPr marL="414752" indent="0">
              <a:buNone/>
              <a:defRPr sz="1271"/>
            </a:lvl2pPr>
            <a:lvl3pPr marL="829502" indent="0">
              <a:buNone/>
              <a:defRPr sz="1089"/>
            </a:lvl3pPr>
            <a:lvl4pPr marL="1244254" indent="0">
              <a:buNone/>
              <a:defRPr sz="907"/>
            </a:lvl4pPr>
            <a:lvl5pPr marL="1659004" indent="0">
              <a:buNone/>
              <a:defRPr sz="907"/>
            </a:lvl5pPr>
            <a:lvl6pPr marL="2073755" indent="0">
              <a:buNone/>
              <a:defRPr sz="907"/>
            </a:lvl6pPr>
            <a:lvl7pPr marL="2488506" indent="0">
              <a:buNone/>
              <a:defRPr sz="907"/>
            </a:lvl7pPr>
            <a:lvl8pPr marL="2903258" indent="0">
              <a:buNone/>
              <a:defRPr sz="907"/>
            </a:lvl8pPr>
            <a:lvl9pPr marL="3318009" indent="0">
              <a:buNone/>
              <a:defRPr sz="907"/>
            </a:lvl9pPr>
          </a:lstStyle>
          <a:p>
            <a:pPr lvl="0"/>
            <a:r>
              <a:rPr lang="en-US"/>
              <a:t>Click to edit Master text styles</a:t>
            </a:r>
          </a:p>
        </p:txBody>
      </p:sp>
      <p:sp>
        <p:nvSpPr>
          <p:cNvPr id="5" name="Rectangle 3"/>
          <p:cNvSpPr>
            <a:spLocks noGrp="1" noChangeArrowheads="1"/>
          </p:cNvSpPr>
          <p:nvPr>
            <p:ph type="dt" idx="10"/>
          </p:nvPr>
        </p:nvSpPr>
        <p:spPr>
          <a:ln/>
        </p:spPr>
        <p:txBody>
          <a:bodyPr/>
          <a:lstStyle>
            <a:lvl1pPr>
              <a:defRPr/>
            </a:lvl1pPr>
          </a:lstStyle>
          <a:p>
            <a:pPr>
              <a:defRPr/>
            </a:pPr>
            <a:endParaRPr lang="en-US"/>
          </a:p>
        </p:txBody>
      </p:sp>
      <p:sp>
        <p:nvSpPr>
          <p:cNvPr id="6" name="Rectangle 4"/>
          <p:cNvSpPr>
            <a:spLocks noGrp="1" noChangeArrowheads="1"/>
          </p:cNvSpPr>
          <p:nvPr>
            <p:ph type="ftr" idx="11"/>
          </p:nvPr>
        </p:nvSpPr>
        <p:spPr>
          <a:ln/>
        </p:spPr>
        <p:txBody>
          <a:bodyPr/>
          <a:lstStyle>
            <a:lvl1pPr>
              <a:defRPr/>
            </a:lvl1pPr>
          </a:lstStyle>
          <a:p>
            <a:pPr>
              <a:defRPr/>
            </a:pPr>
            <a:endParaRPr lang="en-US"/>
          </a:p>
        </p:txBody>
      </p:sp>
      <p:sp>
        <p:nvSpPr>
          <p:cNvPr id="7" name="Rectangle 5"/>
          <p:cNvSpPr>
            <a:spLocks noGrp="1" noChangeArrowheads="1"/>
          </p:cNvSpPr>
          <p:nvPr>
            <p:ph type="sldNum" idx="12"/>
          </p:nvPr>
        </p:nvSpPr>
        <p:spPr>
          <a:ln/>
        </p:spPr>
        <p:txBody>
          <a:bodyPr/>
          <a:lstStyle>
            <a:lvl1pPr>
              <a:defRPr/>
            </a:lvl1pPr>
          </a:lstStyle>
          <a:p>
            <a:pPr>
              <a:defRPr/>
            </a:pPr>
            <a:fld id="{482D8F0F-35E7-49CA-88A6-AC1C430FC387}" type="slidenum">
              <a:rPr lang="en-US"/>
              <a:pPr>
                <a:defRPr/>
              </a:pPr>
              <a:t>‹#›</a:t>
            </a:fld>
            <a:endParaRPr lang="en-US"/>
          </a:p>
        </p:txBody>
      </p:sp>
    </p:spTree>
    <p:extLst>
      <p:ext uri="{BB962C8B-B14F-4D97-AF65-F5344CB8AC3E}">
        <p14:creationId xmlns:p14="http://schemas.microsoft.com/office/powerpoint/2010/main" val="27665030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041" y="456528"/>
            <a:ext cx="3932160" cy="1601448"/>
          </a:xfrm>
        </p:spPr>
        <p:txBody>
          <a:bodyPr anchor="b"/>
          <a:lstStyle>
            <a:lvl1pPr>
              <a:defRPr sz="2903"/>
            </a:lvl1pPr>
          </a:lstStyle>
          <a:p>
            <a:r>
              <a:rPr lang="en-US"/>
              <a:t>Click to edit Master title style</a:t>
            </a:r>
          </a:p>
        </p:txBody>
      </p:sp>
      <p:sp>
        <p:nvSpPr>
          <p:cNvPr id="3" name="Picture Placeholder 2"/>
          <p:cNvSpPr>
            <a:spLocks noGrp="1"/>
          </p:cNvSpPr>
          <p:nvPr>
            <p:ph type="pic" idx="1"/>
          </p:nvPr>
        </p:nvSpPr>
        <p:spPr>
          <a:xfrm>
            <a:off x="5184001" y="987944"/>
            <a:ext cx="6170880" cy="4873472"/>
          </a:xfrm>
        </p:spPr>
        <p:txBody>
          <a:bodyPr/>
          <a:lstStyle>
            <a:lvl1pPr marL="0" indent="0">
              <a:buNone/>
              <a:defRPr sz="2903"/>
            </a:lvl1pPr>
            <a:lvl2pPr marL="414752" indent="0">
              <a:buNone/>
              <a:defRPr sz="2540"/>
            </a:lvl2pPr>
            <a:lvl3pPr marL="829502" indent="0">
              <a:buNone/>
              <a:defRPr sz="2177"/>
            </a:lvl3pPr>
            <a:lvl4pPr marL="1244254" indent="0">
              <a:buNone/>
              <a:defRPr sz="1815"/>
            </a:lvl4pPr>
            <a:lvl5pPr marL="1659004" indent="0">
              <a:buNone/>
              <a:defRPr sz="1815"/>
            </a:lvl5pPr>
            <a:lvl6pPr marL="2073755" indent="0">
              <a:buNone/>
              <a:defRPr sz="1815"/>
            </a:lvl6pPr>
            <a:lvl7pPr marL="2488506" indent="0">
              <a:buNone/>
              <a:defRPr sz="1815"/>
            </a:lvl7pPr>
            <a:lvl8pPr marL="2903258" indent="0">
              <a:buNone/>
              <a:defRPr sz="1815"/>
            </a:lvl8pPr>
            <a:lvl9pPr marL="3318009" indent="0">
              <a:buNone/>
              <a:defRPr sz="1815"/>
            </a:lvl9pPr>
          </a:lstStyle>
          <a:p>
            <a:pPr lvl="0"/>
            <a:endParaRPr lang="en-US" noProof="0"/>
          </a:p>
        </p:txBody>
      </p:sp>
      <p:sp>
        <p:nvSpPr>
          <p:cNvPr id="4" name="Text Placeholder 3"/>
          <p:cNvSpPr>
            <a:spLocks noGrp="1"/>
          </p:cNvSpPr>
          <p:nvPr>
            <p:ph type="body" sz="half" idx="2"/>
          </p:nvPr>
        </p:nvSpPr>
        <p:spPr>
          <a:xfrm>
            <a:off x="839041" y="2057977"/>
            <a:ext cx="3932160" cy="3810640"/>
          </a:xfrm>
        </p:spPr>
        <p:txBody>
          <a:bodyPr/>
          <a:lstStyle>
            <a:lvl1pPr marL="0" indent="0">
              <a:buNone/>
              <a:defRPr sz="1452"/>
            </a:lvl1pPr>
            <a:lvl2pPr marL="414752" indent="0">
              <a:buNone/>
              <a:defRPr sz="1271"/>
            </a:lvl2pPr>
            <a:lvl3pPr marL="829502" indent="0">
              <a:buNone/>
              <a:defRPr sz="1089"/>
            </a:lvl3pPr>
            <a:lvl4pPr marL="1244254" indent="0">
              <a:buNone/>
              <a:defRPr sz="907"/>
            </a:lvl4pPr>
            <a:lvl5pPr marL="1659004" indent="0">
              <a:buNone/>
              <a:defRPr sz="907"/>
            </a:lvl5pPr>
            <a:lvl6pPr marL="2073755" indent="0">
              <a:buNone/>
              <a:defRPr sz="907"/>
            </a:lvl6pPr>
            <a:lvl7pPr marL="2488506" indent="0">
              <a:buNone/>
              <a:defRPr sz="907"/>
            </a:lvl7pPr>
            <a:lvl8pPr marL="2903258" indent="0">
              <a:buNone/>
              <a:defRPr sz="907"/>
            </a:lvl8pPr>
            <a:lvl9pPr marL="3318009" indent="0">
              <a:buNone/>
              <a:defRPr sz="907"/>
            </a:lvl9pPr>
          </a:lstStyle>
          <a:p>
            <a:pPr lvl="0"/>
            <a:r>
              <a:rPr lang="en-US"/>
              <a:t>Click to edit Master text styles</a:t>
            </a:r>
          </a:p>
        </p:txBody>
      </p:sp>
      <p:sp>
        <p:nvSpPr>
          <p:cNvPr id="5" name="Rectangle 3"/>
          <p:cNvSpPr>
            <a:spLocks noGrp="1" noChangeArrowheads="1"/>
          </p:cNvSpPr>
          <p:nvPr>
            <p:ph type="dt" idx="10"/>
          </p:nvPr>
        </p:nvSpPr>
        <p:spPr>
          <a:ln/>
        </p:spPr>
        <p:txBody>
          <a:bodyPr/>
          <a:lstStyle>
            <a:lvl1pPr>
              <a:defRPr/>
            </a:lvl1pPr>
          </a:lstStyle>
          <a:p>
            <a:pPr>
              <a:defRPr/>
            </a:pPr>
            <a:endParaRPr lang="en-US"/>
          </a:p>
        </p:txBody>
      </p:sp>
      <p:sp>
        <p:nvSpPr>
          <p:cNvPr id="6" name="Rectangle 4"/>
          <p:cNvSpPr>
            <a:spLocks noGrp="1" noChangeArrowheads="1"/>
          </p:cNvSpPr>
          <p:nvPr>
            <p:ph type="ftr" idx="11"/>
          </p:nvPr>
        </p:nvSpPr>
        <p:spPr>
          <a:ln/>
        </p:spPr>
        <p:txBody>
          <a:bodyPr/>
          <a:lstStyle>
            <a:lvl1pPr>
              <a:defRPr/>
            </a:lvl1pPr>
          </a:lstStyle>
          <a:p>
            <a:pPr>
              <a:defRPr/>
            </a:pPr>
            <a:endParaRPr lang="en-US"/>
          </a:p>
        </p:txBody>
      </p:sp>
      <p:sp>
        <p:nvSpPr>
          <p:cNvPr id="7" name="Rectangle 5"/>
          <p:cNvSpPr>
            <a:spLocks noGrp="1" noChangeArrowheads="1"/>
          </p:cNvSpPr>
          <p:nvPr>
            <p:ph type="sldNum" idx="12"/>
          </p:nvPr>
        </p:nvSpPr>
        <p:spPr>
          <a:ln/>
        </p:spPr>
        <p:txBody>
          <a:bodyPr/>
          <a:lstStyle>
            <a:lvl1pPr>
              <a:defRPr/>
            </a:lvl1pPr>
          </a:lstStyle>
          <a:p>
            <a:pPr>
              <a:defRPr/>
            </a:pPr>
            <a:fld id="{FDDDA9E4-B4D7-4742-8ED7-F48D47AFE174}" type="slidenum">
              <a:rPr lang="en-US"/>
              <a:pPr>
                <a:defRPr/>
              </a:pPr>
              <a:t>‹#›</a:t>
            </a:fld>
            <a:endParaRPr lang="en-US"/>
          </a:p>
        </p:txBody>
      </p:sp>
    </p:spTree>
    <p:extLst>
      <p:ext uri="{BB962C8B-B14F-4D97-AF65-F5344CB8AC3E}">
        <p14:creationId xmlns:p14="http://schemas.microsoft.com/office/powerpoint/2010/main" val="15219892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80"/>
        </a:solid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608641" y="273632"/>
            <a:ext cx="10944000" cy="112475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altLang="en-US"/>
              <a:t>Click to edit the title text format</a:t>
            </a:r>
          </a:p>
        </p:txBody>
      </p:sp>
      <p:sp>
        <p:nvSpPr>
          <p:cNvPr id="1027" name="Rectangle 2"/>
          <p:cNvSpPr>
            <a:spLocks noGrp="1" noChangeArrowheads="1"/>
          </p:cNvSpPr>
          <p:nvPr>
            <p:ph type="body" idx="1"/>
          </p:nvPr>
        </p:nvSpPr>
        <p:spPr bwMode="auto">
          <a:xfrm>
            <a:off x="608641" y="1604328"/>
            <a:ext cx="10944000" cy="450623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28080" rIns="0" bIns="0" numCol="1" anchor="t" anchorCtr="0" compatLnSpc="1">
            <a:prstTxWarp prst="textNoShape">
              <a:avLst/>
            </a:prstTxWarp>
          </a:bodyPr>
          <a:lstStyle/>
          <a:p>
            <a:pPr lvl="0"/>
            <a:r>
              <a:rPr lang="en-GB" altLang="en-US"/>
              <a:t>Click to edit the outline text format</a:t>
            </a:r>
          </a:p>
          <a:p>
            <a:pPr lvl="1"/>
            <a:r>
              <a:rPr lang="en-GB" altLang="en-US"/>
              <a:t>Second Outline Level</a:t>
            </a:r>
          </a:p>
          <a:p>
            <a:pPr lvl="2"/>
            <a:r>
              <a:rPr lang="en-GB" altLang="en-US"/>
              <a:t>Third Outline Level</a:t>
            </a:r>
          </a:p>
          <a:p>
            <a:pPr lvl="3"/>
            <a:r>
              <a:rPr lang="en-GB" altLang="en-US"/>
              <a:t>Fourth Outline Level</a:t>
            </a:r>
          </a:p>
          <a:p>
            <a:pPr lvl="4"/>
            <a:r>
              <a:rPr lang="en-GB" altLang="en-US"/>
              <a:t>Fifth Outline Level</a:t>
            </a:r>
          </a:p>
          <a:p>
            <a:pPr lvl="4"/>
            <a:r>
              <a:rPr lang="en-GB" altLang="en-US"/>
              <a:t>Sixth Outline Level</a:t>
            </a:r>
          </a:p>
          <a:p>
            <a:pPr lvl="4"/>
            <a:r>
              <a:rPr lang="en-GB" altLang="en-US"/>
              <a:t>Seventh Outline Level</a:t>
            </a:r>
          </a:p>
          <a:p>
            <a:pPr lvl="4"/>
            <a:r>
              <a:rPr lang="en-GB" altLang="en-US"/>
              <a:t>Eighth Outline Level</a:t>
            </a:r>
          </a:p>
          <a:p>
            <a:pPr lvl="4"/>
            <a:r>
              <a:rPr lang="en-GB" altLang="en-US"/>
              <a:t>Ninth Outline Level</a:t>
            </a:r>
          </a:p>
        </p:txBody>
      </p:sp>
      <p:sp>
        <p:nvSpPr>
          <p:cNvPr id="2" name="Rectangle 3"/>
          <p:cNvSpPr>
            <a:spLocks noGrp="1" noChangeArrowheads="1"/>
          </p:cNvSpPr>
          <p:nvPr>
            <p:ph type="dt"/>
          </p:nvPr>
        </p:nvSpPr>
        <p:spPr bwMode="auto">
          <a:xfrm>
            <a:off x="608643" y="6247381"/>
            <a:ext cx="2812799" cy="4522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eaLnBrk="1">
              <a:lnSpc>
                <a:spcPct val="93000"/>
              </a:lnSpc>
              <a:buClrTx/>
              <a:buSzPct val="100000"/>
              <a:buFontTx/>
              <a:buNone/>
              <a:tabLst>
                <a:tab pos="0" algn="l"/>
                <a:tab pos="414752" algn="l"/>
                <a:tab pos="829502" algn="l"/>
                <a:tab pos="1244254" algn="l"/>
                <a:tab pos="1659004" algn="l"/>
                <a:tab pos="2073755" algn="l"/>
                <a:tab pos="2488506" algn="l"/>
                <a:tab pos="2903258" algn="l"/>
                <a:tab pos="3318009" algn="l"/>
                <a:tab pos="3732760" algn="l"/>
                <a:tab pos="4147511" algn="l"/>
                <a:tab pos="4562263" algn="l"/>
                <a:tab pos="4977014" algn="l"/>
                <a:tab pos="5391765" algn="l"/>
                <a:tab pos="5806516" algn="l"/>
                <a:tab pos="6221267" algn="l"/>
                <a:tab pos="6636017" algn="l"/>
                <a:tab pos="7050769" algn="l"/>
                <a:tab pos="7465520" algn="l"/>
                <a:tab pos="7880271" algn="l"/>
                <a:tab pos="8295023" algn="l"/>
              </a:tabLst>
              <a:defRPr>
                <a:solidFill>
                  <a:srgbClr val="000000"/>
                </a:solidFill>
                <a:ea typeface="+mn-ea"/>
              </a:defRPr>
            </a:lvl1pPr>
          </a:lstStyle>
          <a:p>
            <a:pPr defTabSz="414752" fontAlgn="base" hangingPunct="0">
              <a:spcBef>
                <a:spcPct val="0"/>
              </a:spcBef>
              <a:spcAft>
                <a:spcPct val="0"/>
              </a:spcAft>
              <a:defRPr/>
            </a:pPr>
            <a:endParaRPr lang="en-US"/>
          </a:p>
        </p:txBody>
      </p:sp>
      <p:sp>
        <p:nvSpPr>
          <p:cNvPr id="1028" name="Rectangle 4"/>
          <p:cNvSpPr>
            <a:spLocks noGrp="1" noChangeArrowheads="1"/>
          </p:cNvSpPr>
          <p:nvPr>
            <p:ph type="ftr"/>
          </p:nvPr>
        </p:nvSpPr>
        <p:spPr bwMode="auto">
          <a:xfrm>
            <a:off x="4170242" y="6247381"/>
            <a:ext cx="3838081" cy="4522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eaLnBrk="1">
              <a:lnSpc>
                <a:spcPct val="93000"/>
              </a:lnSpc>
              <a:buClrTx/>
              <a:buSzPct val="100000"/>
              <a:buFontTx/>
              <a:buNone/>
              <a:tabLst>
                <a:tab pos="0" algn="l"/>
                <a:tab pos="414752" algn="l"/>
                <a:tab pos="829502" algn="l"/>
                <a:tab pos="1244254" algn="l"/>
                <a:tab pos="1659004" algn="l"/>
                <a:tab pos="2073755" algn="l"/>
                <a:tab pos="2488506" algn="l"/>
                <a:tab pos="2903258" algn="l"/>
                <a:tab pos="3318009" algn="l"/>
                <a:tab pos="3732760" algn="l"/>
                <a:tab pos="4147511" algn="l"/>
                <a:tab pos="4562263" algn="l"/>
                <a:tab pos="4977014" algn="l"/>
                <a:tab pos="5391765" algn="l"/>
                <a:tab pos="5806516" algn="l"/>
                <a:tab pos="6221267" algn="l"/>
                <a:tab pos="6636017" algn="l"/>
                <a:tab pos="7050769" algn="l"/>
                <a:tab pos="7465520" algn="l"/>
                <a:tab pos="7880271" algn="l"/>
                <a:tab pos="8295023" algn="l"/>
              </a:tabLst>
              <a:defRPr>
                <a:solidFill>
                  <a:srgbClr val="000000"/>
                </a:solidFill>
                <a:ea typeface="+mn-ea"/>
              </a:defRPr>
            </a:lvl1pPr>
          </a:lstStyle>
          <a:p>
            <a:pPr defTabSz="414752" fontAlgn="base" hangingPunct="0">
              <a:spcBef>
                <a:spcPct val="0"/>
              </a:spcBef>
              <a:spcAft>
                <a:spcPct val="0"/>
              </a:spcAft>
              <a:defRPr/>
            </a:pPr>
            <a:endParaRPr lang="en-US"/>
          </a:p>
        </p:txBody>
      </p:sp>
      <p:sp>
        <p:nvSpPr>
          <p:cNvPr id="1029" name="Rectangle 5"/>
          <p:cNvSpPr>
            <a:spLocks noGrp="1" noChangeArrowheads="1"/>
          </p:cNvSpPr>
          <p:nvPr>
            <p:ph type="sldNum"/>
          </p:nvPr>
        </p:nvSpPr>
        <p:spPr bwMode="auto">
          <a:xfrm>
            <a:off x="8741763" y="6247381"/>
            <a:ext cx="2812799" cy="4522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eaLnBrk="1">
              <a:lnSpc>
                <a:spcPct val="93000"/>
              </a:lnSpc>
              <a:buClrTx/>
              <a:buSzPct val="100000"/>
              <a:buFontTx/>
              <a:buNone/>
              <a:tabLst>
                <a:tab pos="0" algn="l"/>
                <a:tab pos="414752" algn="l"/>
                <a:tab pos="829502" algn="l"/>
                <a:tab pos="1244254" algn="l"/>
                <a:tab pos="1659004" algn="l"/>
                <a:tab pos="2073755" algn="l"/>
                <a:tab pos="2488506" algn="l"/>
                <a:tab pos="2903258" algn="l"/>
                <a:tab pos="3318009" algn="l"/>
                <a:tab pos="3732760" algn="l"/>
                <a:tab pos="4147511" algn="l"/>
                <a:tab pos="4562263" algn="l"/>
                <a:tab pos="4977014" algn="l"/>
                <a:tab pos="5391765" algn="l"/>
                <a:tab pos="5806516" algn="l"/>
                <a:tab pos="6221267" algn="l"/>
                <a:tab pos="6636017" algn="l"/>
                <a:tab pos="7050769" algn="l"/>
                <a:tab pos="7465520" algn="l"/>
                <a:tab pos="7880271" algn="l"/>
                <a:tab pos="8295023" algn="l"/>
              </a:tabLst>
              <a:defRPr>
                <a:solidFill>
                  <a:srgbClr val="000000"/>
                </a:solidFill>
                <a:ea typeface="+mn-ea"/>
              </a:defRPr>
            </a:lvl1pPr>
          </a:lstStyle>
          <a:p>
            <a:pPr defTabSz="414752" fontAlgn="base" hangingPunct="0">
              <a:spcBef>
                <a:spcPct val="0"/>
              </a:spcBef>
              <a:spcAft>
                <a:spcPct val="0"/>
              </a:spcAft>
              <a:defRPr/>
            </a:pPr>
            <a:fld id="{CCD7E089-E5F6-46FF-803F-DB6273B945B8}" type="slidenum">
              <a:rPr lang="en-US" smtClean="0"/>
              <a:pPr defTabSz="414752" fontAlgn="base" hangingPunct="0">
                <a:spcBef>
                  <a:spcPct val="0"/>
                </a:spcBef>
                <a:spcAft>
                  <a:spcPct val="0"/>
                </a:spcAft>
                <a:defRPr/>
              </a:pPr>
              <a:t>‹#›</a:t>
            </a:fld>
            <a:endParaRPr lang="en-US"/>
          </a:p>
        </p:txBody>
      </p:sp>
    </p:spTree>
    <p:extLst>
      <p:ext uri="{BB962C8B-B14F-4D97-AF65-F5344CB8AC3E}">
        <p14:creationId xmlns:p14="http://schemas.microsoft.com/office/powerpoint/2010/main" val="42801023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ctr" defTabSz="414752" rtl="0" eaLnBrk="0" fontAlgn="base" hangingPunct="0">
        <a:lnSpc>
          <a:spcPct val="93000"/>
        </a:lnSpc>
        <a:spcBef>
          <a:spcPct val="0"/>
        </a:spcBef>
        <a:spcAft>
          <a:spcPct val="0"/>
        </a:spcAft>
        <a:buClr>
          <a:srgbClr val="000000"/>
        </a:buClr>
        <a:buSzPct val="100000"/>
        <a:buFont typeface="Times New Roman" panose="02020603050405020304" pitchFamily="18" charset="0"/>
        <a:defRPr sz="3992" kern="1200">
          <a:solidFill>
            <a:srgbClr val="FFFFFF"/>
          </a:solidFill>
          <a:latin typeface="+mj-lt"/>
          <a:ea typeface="Arial Unicode MS" panose="020B0604020202020204" pitchFamily="34" charset="-128"/>
          <a:cs typeface="+mj-cs"/>
        </a:defRPr>
      </a:lvl1pPr>
      <a:lvl2pPr algn="ctr" defTabSz="414752" rtl="0" eaLnBrk="0" fontAlgn="base" hangingPunct="0">
        <a:lnSpc>
          <a:spcPct val="93000"/>
        </a:lnSpc>
        <a:spcBef>
          <a:spcPct val="0"/>
        </a:spcBef>
        <a:spcAft>
          <a:spcPct val="0"/>
        </a:spcAft>
        <a:buClr>
          <a:srgbClr val="000000"/>
        </a:buClr>
        <a:buSzPct val="100000"/>
        <a:buFont typeface="Times New Roman" panose="02020603050405020304" pitchFamily="18" charset="0"/>
        <a:defRPr sz="3992">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2pPr>
      <a:lvl3pPr algn="ctr" defTabSz="414752" rtl="0" eaLnBrk="0" fontAlgn="base" hangingPunct="0">
        <a:lnSpc>
          <a:spcPct val="93000"/>
        </a:lnSpc>
        <a:spcBef>
          <a:spcPct val="0"/>
        </a:spcBef>
        <a:spcAft>
          <a:spcPct val="0"/>
        </a:spcAft>
        <a:buClr>
          <a:srgbClr val="000000"/>
        </a:buClr>
        <a:buSzPct val="100000"/>
        <a:buFont typeface="Times New Roman" panose="02020603050405020304" pitchFamily="18" charset="0"/>
        <a:defRPr sz="3992">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3pPr>
      <a:lvl4pPr algn="ctr" defTabSz="414752" rtl="0" eaLnBrk="0" fontAlgn="base" hangingPunct="0">
        <a:lnSpc>
          <a:spcPct val="93000"/>
        </a:lnSpc>
        <a:spcBef>
          <a:spcPct val="0"/>
        </a:spcBef>
        <a:spcAft>
          <a:spcPct val="0"/>
        </a:spcAft>
        <a:buClr>
          <a:srgbClr val="000000"/>
        </a:buClr>
        <a:buSzPct val="100000"/>
        <a:buFont typeface="Times New Roman" panose="02020603050405020304" pitchFamily="18" charset="0"/>
        <a:defRPr sz="3992">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4pPr>
      <a:lvl5pPr algn="ctr" defTabSz="414752" rtl="0" eaLnBrk="0" fontAlgn="base" hangingPunct="0">
        <a:lnSpc>
          <a:spcPct val="93000"/>
        </a:lnSpc>
        <a:spcBef>
          <a:spcPct val="0"/>
        </a:spcBef>
        <a:spcAft>
          <a:spcPct val="0"/>
        </a:spcAft>
        <a:buClr>
          <a:srgbClr val="000000"/>
        </a:buClr>
        <a:buSzPct val="100000"/>
        <a:buFont typeface="Times New Roman" panose="02020603050405020304" pitchFamily="18" charset="0"/>
        <a:defRPr sz="3992">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5pPr>
      <a:lvl6pPr marL="2281131" indent="-207376" algn="ctr" defTabSz="414752" rtl="0" fontAlgn="base" hangingPunct="0">
        <a:lnSpc>
          <a:spcPct val="93000"/>
        </a:lnSpc>
        <a:spcBef>
          <a:spcPct val="0"/>
        </a:spcBef>
        <a:spcAft>
          <a:spcPct val="0"/>
        </a:spcAft>
        <a:buClr>
          <a:srgbClr val="000000"/>
        </a:buClr>
        <a:buSzPct val="100000"/>
        <a:buFont typeface="Times New Roman" panose="02020603050405020304" pitchFamily="18" charset="0"/>
        <a:defRPr sz="3992">
          <a:solidFill>
            <a:srgbClr val="FFFFFF"/>
          </a:solidFill>
          <a:latin typeface="Arial" panose="020B0604020202020204" pitchFamily="34" charset="0"/>
          <a:cs typeface="Arial Unicode MS" panose="020B0604020202020204" pitchFamily="34" charset="-128"/>
        </a:defRPr>
      </a:lvl6pPr>
      <a:lvl7pPr marL="2695883" indent="-207376" algn="ctr" defTabSz="414752" rtl="0" fontAlgn="base" hangingPunct="0">
        <a:lnSpc>
          <a:spcPct val="93000"/>
        </a:lnSpc>
        <a:spcBef>
          <a:spcPct val="0"/>
        </a:spcBef>
        <a:spcAft>
          <a:spcPct val="0"/>
        </a:spcAft>
        <a:buClr>
          <a:srgbClr val="000000"/>
        </a:buClr>
        <a:buSzPct val="100000"/>
        <a:buFont typeface="Times New Roman" panose="02020603050405020304" pitchFamily="18" charset="0"/>
        <a:defRPr sz="3992">
          <a:solidFill>
            <a:srgbClr val="FFFFFF"/>
          </a:solidFill>
          <a:latin typeface="Arial" panose="020B0604020202020204" pitchFamily="34" charset="0"/>
          <a:cs typeface="Arial Unicode MS" panose="020B0604020202020204" pitchFamily="34" charset="-128"/>
        </a:defRPr>
      </a:lvl7pPr>
      <a:lvl8pPr marL="3110634" indent="-207376" algn="ctr" defTabSz="414752" rtl="0" fontAlgn="base" hangingPunct="0">
        <a:lnSpc>
          <a:spcPct val="93000"/>
        </a:lnSpc>
        <a:spcBef>
          <a:spcPct val="0"/>
        </a:spcBef>
        <a:spcAft>
          <a:spcPct val="0"/>
        </a:spcAft>
        <a:buClr>
          <a:srgbClr val="000000"/>
        </a:buClr>
        <a:buSzPct val="100000"/>
        <a:buFont typeface="Times New Roman" panose="02020603050405020304" pitchFamily="18" charset="0"/>
        <a:defRPr sz="3992">
          <a:solidFill>
            <a:srgbClr val="FFFFFF"/>
          </a:solidFill>
          <a:latin typeface="Arial" panose="020B0604020202020204" pitchFamily="34" charset="0"/>
          <a:cs typeface="Arial Unicode MS" panose="020B0604020202020204" pitchFamily="34" charset="-128"/>
        </a:defRPr>
      </a:lvl8pPr>
      <a:lvl9pPr marL="3525385" indent="-207376" algn="ctr" defTabSz="414752" rtl="0" fontAlgn="base" hangingPunct="0">
        <a:lnSpc>
          <a:spcPct val="93000"/>
        </a:lnSpc>
        <a:spcBef>
          <a:spcPct val="0"/>
        </a:spcBef>
        <a:spcAft>
          <a:spcPct val="0"/>
        </a:spcAft>
        <a:buClr>
          <a:srgbClr val="000000"/>
        </a:buClr>
        <a:buSzPct val="100000"/>
        <a:buFont typeface="Times New Roman" panose="02020603050405020304" pitchFamily="18" charset="0"/>
        <a:defRPr sz="3992">
          <a:solidFill>
            <a:srgbClr val="FFFFFF"/>
          </a:solidFill>
          <a:latin typeface="Arial" panose="020B0604020202020204" pitchFamily="34" charset="0"/>
          <a:cs typeface="Arial Unicode MS" panose="020B0604020202020204" pitchFamily="34" charset="-128"/>
        </a:defRPr>
      </a:lvl9pPr>
    </p:titleStyle>
    <p:bodyStyle>
      <a:lvl1pPr marL="311063" indent="-311063" algn="l" defTabSz="414752" rtl="0" eaLnBrk="0" fontAlgn="base" hangingPunct="0">
        <a:lnSpc>
          <a:spcPct val="93000"/>
        </a:lnSpc>
        <a:spcBef>
          <a:spcPct val="0"/>
        </a:spcBef>
        <a:spcAft>
          <a:spcPts val="1283"/>
        </a:spcAft>
        <a:buClr>
          <a:srgbClr val="000000"/>
        </a:buClr>
        <a:buSzPct val="100000"/>
        <a:buFont typeface="Times New Roman" panose="02020603050405020304" pitchFamily="18" charset="0"/>
        <a:defRPr sz="2903" kern="1200">
          <a:solidFill>
            <a:srgbClr val="FFFFFF"/>
          </a:solidFill>
          <a:latin typeface="+mn-lt"/>
          <a:ea typeface="Arial Unicode MS" panose="020B0604020202020204" pitchFamily="34" charset="-128"/>
          <a:cs typeface="+mn-cs"/>
        </a:defRPr>
      </a:lvl1pPr>
      <a:lvl2pPr marL="673970" indent="-259220" algn="l" defTabSz="414752" rtl="0" eaLnBrk="0" fontAlgn="base" hangingPunct="0">
        <a:lnSpc>
          <a:spcPct val="93000"/>
        </a:lnSpc>
        <a:spcBef>
          <a:spcPct val="0"/>
        </a:spcBef>
        <a:spcAft>
          <a:spcPts val="1032"/>
        </a:spcAft>
        <a:buClr>
          <a:srgbClr val="000000"/>
        </a:buClr>
        <a:buSzPct val="100000"/>
        <a:buFont typeface="Times New Roman" panose="02020603050405020304" pitchFamily="18" charset="0"/>
        <a:defRPr sz="2540" kern="1200">
          <a:solidFill>
            <a:srgbClr val="FFFFFF"/>
          </a:solidFill>
          <a:latin typeface="+mn-lt"/>
          <a:ea typeface="Arial Unicode MS" panose="020B0604020202020204" pitchFamily="34" charset="-128"/>
          <a:cs typeface="+mn-cs"/>
        </a:defRPr>
      </a:lvl2pPr>
      <a:lvl3pPr marL="1036879" indent="-207376" algn="l" defTabSz="414752" rtl="0" eaLnBrk="0" fontAlgn="base" hangingPunct="0">
        <a:lnSpc>
          <a:spcPct val="93000"/>
        </a:lnSpc>
        <a:spcBef>
          <a:spcPct val="0"/>
        </a:spcBef>
        <a:spcAft>
          <a:spcPts val="771"/>
        </a:spcAft>
        <a:buClr>
          <a:srgbClr val="000000"/>
        </a:buClr>
        <a:buSzPct val="100000"/>
        <a:buFont typeface="Times New Roman" panose="02020603050405020304" pitchFamily="18" charset="0"/>
        <a:defRPr sz="2177" kern="1200">
          <a:solidFill>
            <a:srgbClr val="FFFFFF"/>
          </a:solidFill>
          <a:latin typeface="+mn-lt"/>
          <a:ea typeface="Arial Unicode MS" panose="020B0604020202020204" pitchFamily="34" charset="-128"/>
          <a:cs typeface="+mn-cs"/>
        </a:defRPr>
      </a:lvl3pPr>
      <a:lvl4pPr marL="1451629" indent="-207376" algn="l" defTabSz="414752" rtl="0" eaLnBrk="0" fontAlgn="base" hangingPunct="0">
        <a:lnSpc>
          <a:spcPct val="93000"/>
        </a:lnSpc>
        <a:spcBef>
          <a:spcPct val="0"/>
        </a:spcBef>
        <a:spcAft>
          <a:spcPts val="523"/>
        </a:spcAft>
        <a:buClr>
          <a:srgbClr val="000000"/>
        </a:buClr>
        <a:buSzPct val="100000"/>
        <a:buFont typeface="Times New Roman" panose="02020603050405020304" pitchFamily="18" charset="0"/>
        <a:defRPr sz="1815" kern="1200">
          <a:solidFill>
            <a:srgbClr val="FFFFFF"/>
          </a:solidFill>
          <a:latin typeface="+mn-lt"/>
          <a:ea typeface="Arial Unicode MS" panose="020B0604020202020204" pitchFamily="34" charset="-128"/>
          <a:cs typeface="+mn-cs"/>
        </a:defRPr>
      </a:lvl4pPr>
      <a:lvl5pPr marL="1866380" indent="-207376" algn="l" defTabSz="414752" rtl="0" eaLnBrk="0" fontAlgn="base" hangingPunct="0">
        <a:lnSpc>
          <a:spcPct val="93000"/>
        </a:lnSpc>
        <a:spcBef>
          <a:spcPct val="0"/>
        </a:spcBef>
        <a:spcAft>
          <a:spcPts val="261"/>
        </a:spcAft>
        <a:buClr>
          <a:srgbClr val="000000"/>
        </a:buClr>
        <a:buSzPct val="100000"/>
        <a:buFont typeface="Times New Roman" panose="02020603050405020304" pitchFamily="18" charset="0"/>
        <a:defRPr sz="1815" kern="1200">
          <a:solidFill>
            <a:srgbClr val="FFFFFF"/>
          </a:solidFill>
          <a:latin typeface="+mn-lt"/>
          <a:ea typeface="Arial Unicode MS" panose="020B0604020202020204" pitchFamily="34" charset="-128"/>
          <a:cs typeface="+mn-cs"/>
        </a:defRPr>
      </a:lvl5pPr>
      <a:lvl6pPr marL="2281131" indent="-207376" algn="l" defTabSz="829502" rtl="0" eaLnBrk="1" latinLnBrk="0" hangingPunct="1">
        <a:lnSpc>
          <a:spcPct val="90000"/>
        </a:lnSpc>
        <a:spcBef>
          <a:spcPts val="455"/>
        </a:spcBef>
        <a:buFont typeface="Arial" panose="020B0604020202020204" pitchFamily="34" charset="0"/>
        <a:buChar char="•"/>
        <a:defRPr sz="1633" kern="1200">
          <a:solidFill>
            <a:schemeClr val="tx1"/>
          </a:solidFill>
          <a:latin typeface="+mn-lt"/>
          <a:ea typeface="+mn-ea"/>
          <a:cs typeface="+mn-cs"/>
        </a:defRPr>
      </a:lvl6pPr>
      <a:lvl7pPr marL="2695883" indent="-207376" algn="l" defTabSz="829502" rtl="0" eaLnBrk="1" latinLnBrk="0" hangingPunct="1">
        <a:lnSpc>
          <a:spcPct val="90000"/>
        </a:lnSpc>
        <a:spcBef>
          <a:spcPts val="455"/>
        </a:spcBef>
        <a:buFont typeface="Arial" panose="020B0604020202020204" pitchFamily="34" charset="0"/>
        <a:buChar char="•"/>
        <a:defRPr sz="1633" kern="1200">
          <a:solidFill>
            <a:schemeClr val="tx1"/>
          </a:solidFill>
          <a:latin typeface="+mn-lt"/>
          <a:ea typeface="+mn-ea"/>
          <a:cs typeface="+mn-cs"/>
        </a:defRPr>
      </a:lvl7pPr>
      <a:lvl8pPr marL="3110634" indent="-207376" algn="l" defTabSz="829502" rtl="0" eaLnBrk="1" latinLnBrk="0" hangingPunct="1">
        <a:lnSpc>
          <a:spcPct val="90000"/>
        </a:lnSpc>
        <a:spcBef>
          <a:spcPts val="455"/>
        </a:spcBef>
        <a:buFont typeface="Arial" panose="020B0604020202020204" pitchFamily="34" charset="0"/>
        <a:buChar char="•"/>
        <a:defRPr sz="1633" kern="1200">
          <a:solidFill>
            <a:schemeClr val="tx1"/>
          </a:solidFill>
          <a:latin typeface="+mn-lt"/>
          <a:ea typeface="+mn-ea"/>
          <a:cs typeface="+mn-cs"/>
        </a:defRPr>
      </a:lvl8pPr>
      <a:lvl9pPr marL="3525385" indent="-207376" algn="l" defTabSz="829502" rtl="0" eaLnBrk="1" latinLnBrk="0" hangingPunct="1">
        <a:lnSpc>
          <a:spcPct val="90000"/>
        </a:lnSpc>
        <a:spcBef>
          <a:spcPts val="455"/>
        </a:spcBef>
        <a:buFont typeface="Arial" panose="020B0604020202020204" pitchFamily="34" charset="0"/>
        <a:buChar char="•"/>
        <a:defRPr sz="1633" kern="1200">
          <a:solidFill>
            <a:schemeClr val="tx1"/>
          </a:solidFill>
          <a:latin typeface="+mn-lt"/>
          <a:ea typeface="+mn-ea"/>
          <a:cs typeface="+mn-cs"/>
        </a:defRPr>
      </a:lvl9pPr>
    </p:bodyStyle>
    <p:otherStyle>
      <a:defPPr>
        <a:defRPr lang="en-US"/>
      </a:defPPr>
      <a:lvl1pPr marL="0" algn="l" defTabSz="829502" rtl="0" eaLnBrk="1" latinLnBrk="0" hangingPunct="1">
        <a:defRPr sz="1633" kern="1200">
          <a:solidFill>
            <a:schemeClr val="tx1"/>
          </a:solidFill>
          <a:latin typeface="+mn-lt"/>
          <a:ea typeface="+mn-ea"/>
          <a:cs typeface="+mn-cs"/>
        </a:defRPr>
      </a:lvl1pPr>
      <a:lvl2pPr marL="414752" algn="l" defTabSz="829502" rtl="0" eaLnBrk="1" latinLnBrk="0" hangingPunct="1">
        <a:defRPr sz="1633" kern="1200">
          <a:solidFill>
            <a:schemeClr val="tx1"/>
          </a:solidFill>
          <a:latin typeface="+mn-lt"/>
          <a:ea typeface="+mn-ea"/>
          <a:cs typeface="+mn-cs"/>
        </a:defRPr>
      </a:lvl2pPr>
      <a:lvl3pPr marL="829502" algn="l" defTabSz="829502" rtl="0" eaLnBrk="1" latinLnBrk="0" hangingPunct="1">
        <a:defRPr sz="1633" kern="1200">
          <a:solidFill>
            <a:schemeClr val="tx1"/>
          </a:solidFill>
          <a:latin typeface="+mn-lt"/>
          <a:ea typeface="+mn-ea"/>
          <a:cs typeface="+mn-cs"/>
        </a:defRPr>
      </a:lvl3pPr>
      <a:lvl4pPr marL="1244254" algn="l" defTabSz="829502" rtl="0" eaLnBrk="1" latinLnBrk="0" hangingPunct="1">
        <a:defRPr sz="1633" kern="1200">
          <a:solidFill>
            <a:schemeClr val="tx1"/>
          </a:solidFill>
          <a:latin typeface="+mn-lt"/>
          <a:ea typeface="+mn-ea"/>
          <a:cs typeface="+mn-cs"/>
        </a:defRPr>
      </a:lvl4pPr>
      <a:lvl5pPr marL="1659004" algn="l" defTabSz="829502" rtl="0" eaLnBrk="1" latinLnBrk="0" hangingPunct="1">
        <a:defRPr sz="1633" kern="1200">
          <a:solidFill>
            <a:schemeClr val="tx1"/>
          </a:solidFill>
          <a:latin typeface="+mn-lt"/>
          <a:ea typeface="+mn-ea"/>
          <a:cs typeface="+mn-cs"/>
        </a:defRPr>
      </a:lvl5pPr>
      <a:lvl6pPr marL="2073755" algn="l" defTabSz="829502" rtl="0" eaLnBrk="1" latinLnBrk="0" hangingPunct="1">
        <a:defRPr sz="1633" kern="1200">
          <a:solidFill>
            <a:schemeClr val="tx1"/>
          </a:solidFill>
          <a:latin typeface="+mn-lt"/>
          <a:ea typeface="+mn-ea"/>
          <a:cs typeface="+mn-cs"/>
        </a:defRPr>
      </a:lvl6pPr>
      <a:lvl7pPr marL="2488506" algn="l" defTabSz="829502" rtl="0" eaLnBrk="1" latinLnBrk="0" hangingPunct="1">
        <a:defRPr sz="1633" kern="1200">
          <a:solidFill>
            <a:schemeClr val="tx1"/>
          </a:solidFill>
          <a:latin typeface="+mn-lt"/>
          <a:ea typeface="+mn-ea"/>
          <a:cs typeface="+mn-cs"/>
        </a:defRPr>
      </a:lvl7pPr>
      <a:lvl8pPr marL="2903258" algn="l" defTabSz="829502" rtl="0" eaLnBrk="1" latinLnBrk="0" hangingPunct="1">
        <a:defRPr sz="1633" kern="1200">
          <a:solidFill>
            <a:schemeClr val="tx1"/>
          </a:solidFill>
          <a:latin typeface="+mn-lt"/>
          <a:ea typeface="+mn-ea"/>
          <a:cs typeface="+mn-cs"/>
        </a:defRPr>
      </a:lvl8pPr>
      <a:lvl9pPr marL="3318009" algn="l" defTabSz="829502" rtl="0" eaLnBrk="1" latinLnBrk="0" hangingPunct="1">
        <a:defRPr sz="163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6.xml"/><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a:xfrm>
            <a:off x="972878" y="588233"/>
            <a:ext cx="10515839" cy="1458283"/>
          </a:xfrm>
        </p:spPr>
        <p:txBody>
          <a:bodyPr/>
          <a:lstStyle/>
          <a:p>
            <a:r>
              <a:rPr lang="en-US" altLang="en-US" dirty="0"/>
              <a:t>Improve </a:t>
            </a:r>
            <a:r>
              <a:rPr lang="en-US" altLang="en-US"/>
              <a:t>Energy Efficiency </a:t>
            </a:r>
            <a:r>
              <a:rPr lang="en-US" altLang="en-US" dirty="0"/>
              <a:t>	</a:t>
            </a:r>
            <a:br>
              <a:rPr lang="en-US" altLang="en-US" dirty="0"/>
            </a:br>
            <a:endParaRPr lang="en-US" altLang="en-US" dirty="0"/>
          </a:p>
        </p:txBody>
      </p:sp>
      <p:sp>
        <p:nvSpPr>
          <p:cNvPr id="54275" name="Text Placeholder 2"/>
          <p:cNvSpPr>
            <a:spLocks noGrp="1"/>
          </p:cNvSpPr>
          <p:nvPr>
            <p:ph type="body" idx="1"/>
          </p:nvPr>
        </p:nvSpPr>
        <p:spPr/>
        <p:txBody>
          <a:bodyPr/>
          <a:lstStyle/>
          <a:p>
            <a:pPr algn="ctr"/>
            <a:r>
              <a:rPr lang="en-US" altLang="en-US" sz="3265" dirty="0"/>
              <a:t> </a:t>
            </a:r>
          </a:p>
        </p:txBody>
      </p:sp>
      <p:pic>
        <p:nvPicPr>
          <p:cNvPr id="2" name="Picture 1"/>
          <p:cNvPicPr>
            <a:picLocks noChangeAspect="1"/>
          </p:cNvPicPr>
          <p:nvPr/>
        </p:nvPicPr>
        <p:blipFill>
          <a:blip r:embed="rId2"/>
          <a:stretch>
            <a:fillRect/>
          </a:stretch>
        </p:blipFill>
        <p:spPr>
          <a:xfrm>
            <a:off x="1934484" y="2046516"/>
            <a:ext cx="8704365" cy="3712029"/>
          </a:xfrm>
          <a:prstGeom prst="rect">
            <a:avLst/>
          </a:prstGeom>
        </p:spPr>
      </p:pic>
      <p:sp>
        <p:nvSpPr>
          <p:cNvPr id="3" name="TextBox 2"/>
          <p:cNvSpPr txBox="1"/>
          <p:nvPr/>
        </p:nvSpPr>
        <p:spPr>
          <a:xfrm>
            <a:off x="2046515" y="6097273"/>
            <a:ext cx="3810000" cy="461665"/>
          </a:xfrm>
          <a:prstGeom prst="rect">
            <a:avLst/>
          </a:prstGeom>
          <a:noFill/>
        </p:spPr>
        <p:txBody>
          <a:bodyPr wrap="square" rtlCol="0">
            <a:spAutoFit/>
          </a:bodyPr>
          <a:lstStyle/>
          <a:p>
            <a:pPr algn="ctr"/>
            <a:r>
              <a:rPr lang="en-US" sz="2400" dirty="0">
                <a:solidFill>
                  <a:schemeClr val="bg1"/>
                </a:solidFill>
              </a:rPr>
              <a:t>Heat Escapes </a:t>
            </a:r>
          </a:p>
        </p:txBody>
      </p:sp>
      <p:sp>
        <p:nvSpPr>
          <p:cNvPr id="6" name="TextBox 5"/>
          <p:cNvSpPr txBox="1"/>
          <p:nvPr/>
        </p:nvSpPr>
        <p:spPr>
          <a:xfrm>
            <a:off x="6230795" y="6097273"/>
            <a:ext cx="3810000" cy="461665"/>
          </a:xfrm>
          <a:prstGeom prst="rect">
            <a:avLst/>
          </a:prstGeom>
          <a:noFill/>
        </p:spPr>
        <p:txBody>
          <a:bodyPr wrap="square" rtlCol="0">
            <a:spAutoFit/>
          </a:bodyPr>
          <a:lstStyle/>
          <a:p>
            <a:pPr algn="ctr"/>
            <a:r>
              <a:rPr lang="en-US" sz="2400" dirty="0">
                <a:solidFill>
                  <a:schemeClr val="bg1"/>
                </a:solidFill>
              </a:rPr>
              <a:t>Little Heat Escapes </a:t>
            </a:r>
          </a:p>
        </p:txBody>
      </p:sp>
    </p:spTree>
    <p:extLst>
      <p:ext uri="{BB962C8B-B14F-4D97-AF65-F5344CB8AC3E}">
        <p14:creationId xmlns:p14="http://schemas.microsoft.com/office/powerpoint/2010/main" val="23920236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Private Homes Can Make the Transition </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075392" y="1604963"/>
            <a:ext cx="8009466" cy="4505325"/>
          </a:xfrm>
          <a:prstGeom prst="rect">
            <a:avLst/>
          </a:prstGeom>
        </p:spPr>
      </p:pic>
    </p:spTree>
    <p:extLst>
      <p:ext uri="{BB962C8B-B14F-4D97-AF65-F5344CB8AC3E}">
        <p14:creationId xmlns:p14="http://schemas.microsoft.com/office/powerpoint/2010/main" val="14532796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Energy Efficiency</a:t>
            </a:r>
          </a:p>
        </p:txBody>
      </p:sp>
      <p:sp>
        <p:nvSpPr>
          <p:cNvPr id="3" name="Content Placeholder 2"/>
          <p:cNvSpPr>
            <a:spLocks noGrp="1"/>
          </p:cNvSpPr>
          <p:nvPr>
            <p:ph idx="1"/>
          </p:nvPr>
        </p:nvSpPr>
        <p:spPr/>
        <p:txBody>
          <a:bodyPr/>
          <a:lstStyle/>
          <a:p>
            <a:pPr marL="457200" indent="-457200">
              <a:buClr>
                <a:schemeClr val="bg1"/>
              </a:buClr>
              <a:buFont typeface="Arial" panose="020B0604020202020204" pitchFamily="34" charset="0"/>
              <a:buChar char="•"/>
            </a:pPr>
            <a:r>
              <a:rPr lang="en-US" dirty="0"/>
              <a:t>Sounds too easy, but in fact it could make a huge difference</a:t>
            </a:r>
          </a:p>
          <a:p>
            <a:pPr marL="457200" indent="-457200">
              <a:buClr>
                <a:schemeClr val="bg1"/>
              </a:buClr>
              <a:buFont typeface="Arial" panose="020B0604020202020204" pitchFamily="34" charset="0"/>
              <a:buChar char="•"/>
            </a:pPr>
            <a:r>
              <a:rPr lang="en-US" dirty="0"/>
              <a:t>Energy efficiency is all about using technology and best practices to produce the same or better levels of services, such as light, temperature control, or motor drive power, while using less energy. Very simply, it’s about reducing waste.</a:t>
            </a:r>
          </a:p>
          <a:p>
            <a:pPr marL="457200" indent="-457200">
              <a:buClr>
                <a:schemeClr val="bg1"/>
              </a:buClr>
              <a:buFont typeface="Arial" panose="020B0604020202020204" pitchFamily="34" charset="0"/>
              <a:buChar char="•"/>
            </a:pPr>
            <a:r>
              <a:rPr lang="en-US" dirty="0"/>
              <a:t>Using only technology which is currently available, the U.S. could be reducing power use by 25-40%   </a:t>
            </a:r>
          </a:p>
          <a:p>
            <a:pPr marL="457200" indent="-457200">
              <a:buClr>
                <a:schemeClr val="bg1"/>
              </a:buClr>
              <a:buFont typeface="Arial" panose="020B0604020202020204" pitchFamily="34" charset="0"/>
              <a:buChar char="•"/>
            </a:pPr>
            <a:r>
              <a:rPr lang="en-US" dirty="0"/>
              <a:t>Heating/cooling is usually 50% of home power use, lighting is 25%, other appliances make up the rest.   </a:t>
            </a:r>
          </a:p>
        </p:txBody>
      </p:sp>
    </p:spTree>
    <p:extLst>
      <p:ext uri="{BB962C8B-B14F-4D97-AF65-F5344CB8AC3E}">
        <p14:creationId xmlns:p14="http://schemas.microsoft.com/office/powerpoint/2010/main" val="3100726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p:txBody>
          <a:bodyPr/>
          <a:lstStyle/>
          <a:p>
            <a:pPr algn="ctr"/>
            <a:r>
              <a:rPr lang="en-US" altLang="en-US" dirty="0"/>
              <a:t>Is it Pie in the Sky? </a:t>
            </a:r>
          </a:p>
        </p:txBody>
      </p:sp>
      <p:sp>
        <p:nvSpPr>
          <p:cNvPr id="49155" name="Content Placeholder 2"/>
          <p:cNvSpPr>
            <a:spLocks noGrp="1"/>
          </p:cNvSpPr>
          <p:nvPr>
            <p:ph idx="1"/>
          </p:nvPr>
        </p:nvSpPr>
        <p:spPr>
          <a:xfrm>
            <a:off x="2052516" y="2133600"/>
            <a:ext cx="8082084" cy="4252918"/>
          </a:xfrm>
        </p:spPr>
        <p:txBody>
          <a:bodyPr>
            <a:noAutofit/>
          </a:bodyPr>
          <a:lstStyle/>
          <a:p>
            <a:pPr algn="ctr"/>
            <a:r>
              <a:rPr lang="en-US" altLang="en-US" sz="3200" dirty="0"/>
              <a:t>Consider this:</a:t>
            </a:r>
          </a:p>
          <a:p>
            <a:pPr algn="ctr"/>
            <a:endParaRPr lang="en-US" altLang="en-US" sz="2400" dirty="0"/>
          </a:p>
          <a:p>
            <a:r>
              <a:rPr lang="en-US" altLang="en-US" sz="2400" dirty="0"/>
              <a:t>1879 Thomas Edison demonstrated the incandescent  </a:t>
            </a:r>
          </a:p>
          <a:p>
            <a:r>
              <a:rPr lang="en-US" altLang="en-US" sz="2400" dirty="0"/>
              <a:t>light bulb; by 1900 all NYC was lit</a:t>
            </a:r>
          </a:p>
          <a:p>
            <a:endParaRPr lang="en-US" altLang="en-US" sz="2400" dirty="0"/>
          </a:p>
          <a:p>
            <a:r>
              <a:rPr lang="en-US" altLang="en-US" sz="2400" dirty="0"/>
              <a:t>The technologies are available.  We can use them. </a:t>
            </a:r>
          </a:p>
          <a:p>
            <a:r>
              <a:rPr lang="en-US" altLang="en-US" sz="2400" dirty="0"/>
              <a:t>N.B. Anti-competitive obstacles to clean power and new technologies should not be permitted to develop.</a:t>
            </a:r>
          </a:p>
          <a:p>
            <a:endParaRPr lang="en-US" altLang="en-US" sz="2400" dirty="0"/>
          </a:p>
          <a:p>
            <a:r>
              <a:rPr lang="en-US" altLang="en-US" sz="2400" dirty="0"/>
              <a:t> </a:t>
            </a:r>
          </a:p>
        </p:txBody>
      </p:sp>
      <p:pic>
        <p:nvPicPr>
          <p:cNvPr id="49156"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008946" y="286604"/>
            <a:ext cx="1659054" cy="1329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7"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98892" y="297490"/>
            <a:ext cx="1296136" cy="1237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624582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Everyone can make a Difference</a:t>
            </a:r>
            <a:br>
              <a:rPr lang="en-US" dirty="0"/>
            </a:br>
            <a:br>
              <a:rPr lang="en-US" dirty="0"/>
            </a:br>
            <a:r>
              <a:rPr lang="en-US" dirty="0"/>
              <a:t>Thank You!</a:t>
            </a:r>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1418515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0080"/>
        </a:solidFill>
        <a:effectLst/>
      </p:bgPr>
    </p:bg>
    <p:spTree>
      <p:nvGrpSpPr>
        <p:cNvPr id="1" name=""/>
        <p:cNvGrpSpPr/>
        <p:nvPr/>
      </p:nvGrpSpPr>
      <p:grpSpPr>
        <a:xfrm>
          <a:off x="0" y="0"/>
          <a:ext cx="0" cy="0"/>
          <a:chOff x="0" y="0"/>
          <a:chExt cx="0" cy="0"/>
        </a:xfrm>
      </p:grpSpPr>
      <p:pic>
        <p:nvPicPr>
          <p:cNvPr id="5529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9311" y="1256239"/>
            <a:ext cx="5386679" cy="417573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529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98158" y="1256239"/>
            <a:ext cx="5386679" cy="417573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5300" name="Rectangle 3"/>
          <p:cNvSpPr>
            <a:spLocks noGrp="1" noChangeArrowheads="1"/>
          </p:cNvSpPr>
          <p:nvPr>
            <p:ph type="title"/>
          </p:nvPr>
        </p:nvSpPr>
        <p:spPr>
          <a:xfrm>
            <a:off x="519312" y="143000"/>
            <a:ext cx="10714746" cy="1113237"/>
          </a:xfrm>
        </p:spPr>
        <p:txBody>
          <a:bodyPr vert="horz" wrap="square" lIns="81647" tIns="40823" rIns="81647" bIns="40823" numCol="1" anchor="t" anchorCtr="0" compatLnSpc="1">
            <a:prstTxWarp prst="textNoShape">
              <a:avLst/>
            </a:prstTxWarp>
          </a:bodyPr>
          <a:lstStyle/>
          <a:p>
            <a:pPr eaLnBrk="1" hangingPunct="1">
              <a:lnSpc>
                <a:spcPct val="100000"/>
              </a:lnSpc>
              <a:buClrTx/>
              <a:tabLst>
                <a:tab pos="0" algn="l"/>
                <a:tab pos="414752" algn="l"/>
                <a:tab pos="829502" algn="l"/>
                <a:tab pos="1244254" algn="l"/>
                <a:tab pos="1659004" algn="l"/>
                <a:tab pos="2073755" algn="l"/>
                <a:tab pos="2488506" algn="l"/>
                <a:tab pos="2903258" algn="l"/>
                <a:tab pos="3318009" algn="l"/>
                <a:tab pos="3732760" algn="l"/>
                <a:tab pos="4147511" algn="l"/>
                <a:tab pos="4562263" algn="l"/>
                <a:tab pos="4977014" algn="l"/>
                <a:tab pos="5391765" algn="l"/>
                <a:tab pos="5806516" algn="l"/>
                <a:tab pos="6221267" algn="l"/>
                <a:tab pos="6636017" algn="l"/>
                <a:tab pos="7050769" algn="l"/>
                <a:tab pos="7465520" algn="l"/>
                <a:tab pos="7880271" algn="l"/>
                <a:tab pos="8295023" algn="l"/>
              </a:tabLst>
            </a:pPr>
            <a:r>
              <a:rPr lang="en-US" altLang="en-US" sz="3629" b="1" dirty="0">
                <a:solidFill>
                  <a:schemeClr val="bg1"/>
                </a:solidFill>
              </a:rPr>
              <a:t>MORE EFFICIENT HOMES AND BUILDINGS</a:t>
            </a:r>
          </a:p>
        </p:txBody>
      </p:sp>
      <p:sp>
        <p:nvSpPr>
          <p:cNvPr id="2" name="TextBox 1"/>
          <p:cNvSpPr txBox="1"/>
          <p:nvPr/>
        </p:nvSpPr>
        <p:spPr>
          <a:xfrm>
            <a:off x="0" y="5812974"/>
            <a:ext cx="12192000" cy="523220"/>
          </a:xfrm>
          <a:prstGeom prst="rect">
            <a:avLst/>
          </a:prstGeom>
          <a:noFill/>
        </p:spPr>
        <p:txBody>
          <a:bodyPr wrap="square" rtlCol="0">
            <a:spAutoFit/>
          </a:bodyPr>
          <a:lstStyle/>
          <a:p>
            <a:r>
              <a:rPr lang="en-US" sz="2800" dirty="0">
                <a:solidFill>
                  <a:schemeClr val="bg1"/>
                </a:solidFill>
              </a:rPr>
              <a:t>Efficiency reduces energy use and thus power production and saves money.</a:t>
            </a:r>
          </a:p>
        </p:txBody>
      </p:sp>
    </p:spTree>
    <p:extLst>
      <p:ext uri="{BB962C8B-B14F-4D97-AF65-F5344CB8AC3E}">
        <p14:creationId xmlns:p14="http://schemas.microsoft.com/office/powerpoint/2010/main" val="204291476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for Your Money</a:t>
            </a:r>
          </a:p>
        </p:txBody>
      </p:sp>
      <p:sp>
        <p:nvSpPr>
          <p:cNvPr id="3" name="Content Placeholder 2"/>
          <p:cNvSpPr>
            <a:spLocks noGrp="1"/>
          </p:cNvSpPr>
          <p:nvPr>
            <p:ph idx="1"/>
          </p:nvPr>
        </p:nvSpPr>
        <p:spPr/>
        <p:txBody>
          <a:bodyPr/>
          <a:lstStyle/>
          <a:p>
            <a:pPr marL="705807" lvl="1" indent="-342900">
              <a:buClr>
                <a:schemeClr val="bg1"/>
              </a:buClr>
              <a:buFont typeface="Arial" panose="020B0604020202020204" pitchFamily="34" charset="0"/>
              <a:buChar char="•"/>
            </a:pPr>
            <a:r>
              <a:rPr lang="en-US" sz="2400" b="1" dirty="0"/>
              <a:t>Generate Savings. </a:t>
            </a:r>
            <a:r>
              <a:rPr lang="en-US" sz="2400" dirty="0"/>
              <a:t>Technology upgrades to improve the way your home, building, or business functions typically require some up-front investment. Investments in new systems, better lighting, and insulation lower energy bills. In fact, many types of efficiency upgrades can generate savings for decades!</a:t>
            </a:r>
          </a:p>
          <a:p>
            <a:pPr>
              <a:buClr>
                <a:schemeClr val="bg1"/>
              </a:buClr>
            </a:pPr>
            <a:endParaRPr lang="en-US" sz="2400" dirty="0"/>
          </a:p>
          <a:p>
            <a:pPr marL="653963" indent="-342900">
              <a:buClr>
                <a:schemeClr val="bg1"/>
              </a:buClr>
              <a:buFont typeface="Arial" panose="020B0604020202020204" pitchFamily="34" charset="0"/>
              <a:buChar char="•"/>
            </a:pPr>
            <a:r>
              <a:rPr lang="en-US" sz="2400" b="1" dirty="0"/>
              <a:t>Helping those who need it most. </a:t>
            </a:r>
            <a:r>
              <a:rPr lang="en-US" sz="2400" dirty="0"/>
              <a:t>Improving energy efficiency benefits everyone, but especially those who most need to reduce the risk of having to pay volatile energy prices: people on fixed or lower incomes. A wide variety of programs are offered by the federal government, states, utilities, and local municipalities to ensure that energy efficiency upgrades are affordable and available to those who need them most.</a:t>
            </a:r>
          </a:p>
        </p:txBody>
      </p:sp>
    </p:spTree>
    <p:extLst>
      <p:ext uri="{BB962C8B-B14F-4D97-AF65-F5344CB8AC3E}">
        <p14:creationId xmlns:p14="http://schemas.microsoft.com/office/powerpoint/2010/main" val="13814518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a:t>Helping the local economy</a:t>
            </a:r>
            <a:endParaRPr lang="en-US" dirty="0"/>
          </a:p>
        </p:txBody>
      </p:sp>
      <p:sp>
        <p:nvSpPr>
          <p:cNvPr id="3" name="Content Placeholder 2"/>
          <p:cNvSpPr>
            <a:spLocks noGrp="1"/>
          </p:cNvSpPr>
          <p:nvPr>
            <p:ph idx="1"/>
          </p:nvPr>
        </p:nvSpPr>
        <p:spPr/>
        <p:txBody>
          <a:bodyPr/>
          <a:lstStyle/>
          <a:p>
            <a:pPr marL="0" lvl="0" indent="0">
              <a:lnSpc>
                <a:spcPct val="150000"/>
              </a:lnSpc>
              <a:spcBef>
                <a:spcPts val="600"/>
              </a:spcBef>
            </a:pPr>
            <a:r>
              <a:rPr lang="en-US" sz="2400" dirty="0"/>
              <a:t>Some investments, such as insulation in an attic or replacement of an air conditioner, require the help of a specialized installer. This creates local jobs. Further, the money that is saved on utility bills goes back into the pockets of home and business owners. This “extra” money creates even more jobs when it gets spent by families for urgent needs or life’s little luxuries, and by local businesses for expenses and growth.</a:t>
            </a:r>
          </a:p>
        </p:txBody>
      </p:sp>
    </p:spTree>
    <p:extLst>
      <p:ext uri="{BB962C8B-B14F-4D97-AF65-F5344CB8AC3E}">
        <p14:creationId xmlns:p14="http://schemas.microsoft.com/office/powerpoint/2010/main" val="41417049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1"/>
          <p:cNvSpPr>
            <a:spLocks noGrp="1" noChangeArrowheads="1"/>
          </p:cNvSpPr>
          <p:nvPr>
            <p:ph type="title"/>
          </p:nvPr>
        </p:nvSpPr>
        <p:spPr>
          <a:xfrm>
            <a:off x="2023592" y="5605089"/>
            <a:ext cx="8229024" cy="1237091"/>
          </a:xfrm>
        </p:spPr>
        <p:txBody>
          <a:bodyPr vert="horz" wrap="square" lIns="0" tIns="25475" rIns="0" bIns="0" numCol="1" anchor="ctr" anchorCtr="0" compatLnSpc="1">
            <a:prstTxWarp prst="textNoShape">
              <a:avLst/>
            </a:prstTxWarp>
          </a:bodyPr>
          <a:lstStyle/>
          <a:p>
            <a:pPr eaLnBrk="1">
              <a:buClrTx/>
              <a:tabLst>
                <a:tab pos="0" algn="l"/>
                <a:tab pos="414752" algn="l"/>
                <a:tab pos="829502" algn="l"/>
                <a:tab pos="1244254" algn="l"/>
                <a:tab pos="1659004" algn="l"/>
                <a:tab pos="2073755" algn="l"/>
                <a:tab pos="2488506" algn="l"/>
                <a:tab pos="2903258" algn="l"/>
                <a:tab pos="3318009" algn="l"/>
                <a:tab pos="3732760" algn="l"/>
                <a:tab pos="4147511" algn="l"/>
                <a:tab pos="4562263" algn="l"/>
                <a:tab pos="4977014" algn="l"/>
                <a:tab pos="5391765" algn="l"/>
                <a:tab pos="5806516" algn="l"/>
                <a:tab pos="6221267" algn="l"/>
                <a:tab pos="6636017" algn="l"/>
                <a:tab pos="7050769" algn="l"/>
                <a:tab pos="7465520" algn="l"/>
                <a:tab pos="7880271" algn="l"/>
                <a:tab pos="8295023" algn="l"/>
              </a:tabLst>
            </a:pPr>
            <a:r>
              <a:rPr lang="en-US" altLang="en-US" sz="2903" b="1" dirty="0">
                <a:solidFill>
                  <a:schemeClr val="bg1"/>
                </a:solidFill>
              </a:rPr>
              <a:t>Jeffery Thompson MD, </a:t>
            </a:r>
            <a:r>
              <a:rPr lang="en-US" altLang="en-US" sz="2903" b="1" dirty="0" err="1">
                <a:solidFill>
                  <a:schemeClr val="bg1"/>
                </a:solidFill>
              </a:rPr>
              <a:t>Gundersen</a:t>
            </a:r>
            <a:r>
              <a:rPr lang="en-US" altLang="en-US" sz="2903" b="1" dirty="0">
                <a:solidFill>
                  <a:schemeClr val="bg1"/>
                </a:solidFill>
              </a:rPr>
              <a:t> Lutheran </a:t>
            </a:r>
            <a:r>
              <a:rPr lang="en-US" altLang="en-US" sz="2903" b="1">
                <a:solidFill>
                  <a:schemeClr val="bg1"/>
                </a:solidFill>
              </a:rPr>
              <a:t>Health System,  </a:t>
            </a:r>
            <a:r>
              <a:rPr lang="en-US" altLang="en-US" sz="2903" b="1" dirty="0" err="1">
                <a:solidFill>
                  <a:schemeClr val="bg1"/>
                </a:solidFill>
              </a:rPr>
              <a:t>LaCrosse</a:t>
            </a:r>
            <a:r>
              <a:rPr lang="en-US" altLang="en-US" sz="2903" b="1" dirty="0">
                <a:solidFill>
                  <a:schemeClr val="bg1"/>
                </a:solidFill>
              </a:rPr>
              <a:t>, WI</a:t>
            </a:r>
          </a:p>
        </p:txBody>
      </p:sp>
      <p:pic>
        <p:nvPicPr>
          <p:cNvPr id="5734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7460" y="1464636"/>
            <a:ext cx="4149689" cy="406307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extBox 1"/>
          <p:cNvSpPr txBox="1"/>
          <p:nvPr/>
        </p:nvSpPr>
        <p:spPr>
          <a:xfrm>
            <a:off x="2275113" y="283028"/>
            <a:ext cx="10003971" cy="584775"/>
          </a:xfrm>
          <a:prstGeom prst="rect">
            <a:avLst/>
          </a:prstGeom>
          <a:noFill/>
        </p:spPr>
        <p:txBody>
          <a:bodyPr wrap="square" rtlCol="0">
            <a:spAutoFit/>
          </a:bodyPr>
          <a:lstStyle/>
          <a:p>
            <a:r>
              <a:rPr lang="en-US" sz="3200" dirty="0">
                <a:solidFill>
                  <a:schemeClr val="bg1"/>
                </a:solidFill>
              </a:rPr>
              <a:t>Some health systems are at the leading edge! </a:t>
            </a:r>
          </a:p>
        </p:txBody>
      </p:sp>
    </p:spTree>
    <p:extLst>
      <p:ext uri="{BB962C8B-B14F-4D97-AF65-F5344CB8AC3E}">
        <p14:creationId xmlns:p14="http://schemas.microsoft.com/office/powerpoint/2010/main" val="95692024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1"/>
          <p:cNvSpPr>
            <a:spLocks noGrp="1" noChangeArrowheads="1"/>
          </p:cNvSpPr>
          <p:nvPr>
            <p:ph type="title"/>
          </p:nvPr>
        </p:nvSpPr>
        <p:spPr>
          <a:xfrm>
            <a:off x="555172" y="88574"/>
            <a:ext cx="11636829" cy="1144921"/>
          </a:xfrm>
        </p:spPr>
        <p:txBody>
          <a:bodyPr vert="horz" wrap="square" lIns="0" tIns="35271" rIns="0" bIns="0" numCol="1" anchor="ctr" anchorCtr="0" compatLnSpc="1">
            <a:prstTxWarp prst="textNoShape">
              <a:avLst/>
            </a:prstTxWarp>
          </a:bodyPr>
          <a:lstStyle/>
          <a:p>
            <a:pPr eaLnBrk="1">
              <a:buClrTx/>
              <a:tabLst>
                <a:tab pos="0" algn="l"/>
                <a:tab pos="414752" algn="l"/>
                <a:tab pos="829502" algn="l"/>
                <a:tab pos="1244254" algn="l"/>
                <a:tab pos="1659004" algn="l"/>
                <a:tab pos="2073755" algn="l"/>
                <a:tab pos="2488506" algn="l"/>
                <a:tab pos="2903258" algn="l"/>
                <a:tab pos="3318009" algn="l"/>
                <a:tab pos="3732760" algn="l"/>
                <a:tab pos="4147511" algn="l"/>
                <a:tab pos="4562263" algn="l"/>
                <a:tab pos="4977014" algn="l"/>
                <a:tab pos="5391765" algn="l"/>
                <a:tab pos="5806516" algn="l"/>
                <a:tab pos="6221267" algn="l"/>
                <a:tab pos="6636017" algn="l"/>
                <a:tab pos="7050769" algn="l"/>
                <a:tab pos="7465520" algn="l"/>
                <a:tab pos="7880271" algn="l"/>
                <a:tab pos="8295023" algn="l"/>
              </a:tabLst>
            </a:pPr>
            <a:br>
              <a:rPr lang="en-US" altLang="en-US" b="1" dirty="0">
                <a:solidFill>
                  <a:schemeClr val="bg1"/>
                </a:solidFill>
              </a:rPr>
            </a:br>
            <a:r>
              <a:rPr lang="en-US" altLang="en-US" sz="3600" b="1" dirty="0">
                <a:solidFill>
                  <a:schemeClr val="bg1"/>
                </a:solidFill>
              </a:rPr>
              <a:t>Gunderson Hospital achieved $1 MILLION ANNUAL SAVINGS from improved EFFICIENCY</a:t>
            </a:r>
          </a:p>
        </p:txBody>
      </p:sp>
      <p:pic>
        <p:nvPicPr>
          <p:cNvPr id="5939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74927" y="1604331"/>
            <a:ext cx="5242151" cy="452639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07434614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70331" y="1604329"/>
            <a:ext cx="3234580" cy="21587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1443"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85655" y="1604329"/>
            <a:ext cx="3240340" cy="21587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1444" name="Rectangle 3"/>
          <p:cNvSpPr>
            <a:spLocks noGrp="1" noChangeArrowheads="1"/>
          </p:cNvSpPr>
          <p:nvPr>
            <p:ph type="title"/>
          </p:nvPr>
        </p:nvSpPr>
        <p:spPr>
          <a:xfrm>
            <a:off x="272145" y="273632"/>
            <a:ext cx="11451771" cy="1144921"/>
          </a:xfrm>
        </p:spPr>
        <p:txBody>
          <a:bodyPr vert="horz" wrap="square" lIns="0" tIns="35271" rIns="0" bIns="0" numCol="1" anchor="ctr" anchorCtr="0" compatLnSpc="1">
            <a:prstTxWarp prst="textNoShape">
              <a:avLst/>
            </a:prstTxWarp>
          </a:bodyPr>
          <a:lstStyle/>
          <a:p>
            <a:pPr eaLnBrk="1">
              <a:buClrTx/>
              <a:tabLst>
                <a:tab pos="0" algn="l"/>
                <a:tab pos="414752" algn="l"/>
                <a:tab pos="829502" algn="l"/>
                <a:tab pos="1244254" algn="l"/>
                <a:tab pos="1659004" algn="l"/>
                <a:tab pos="2073755" algn="l"/>
                <a:tab pos="2488506" algn="l"/>
                <a:tab pos="2903258" algn="l"/>
                <a:tab pos="3318009" algn="l"/>
                <a:tab pos="3732760" algn="l"/>
                <a:tab pos="4147511" algn="l"/>
                <a:tab pos="4562263" algn="l"/>
                <a:tab pos="4977014" algn="l"/>
                <a:tab pos="5391765" algn="l"/>
                <a:tab pos="5806516" algn="l"/>
                <a:tab pos="6221267" algn="l"/>
                <a:tab pos="6636017" algn="l"/>
                <a:tab pos="7050769" algn="l"/>
                <a:tab pos="7465520" algn="l"/>
                <a:tab pos="7880271" algn="l"/>
                <a:tab pos="8295023" algn="l"/>
              </a:tabLst>
            </a:pPr>
            <a:r>
              <a:rPr lang="en-US" altLang="en-US" sz="3600" b="1" dirty="0">
                <a:solidFill>
                  <a:schemeClr val="bg1"/>
                </a:solidFill>
              </a:rPr>
              <a:t>Gunderson is now powered by 100% clean energy</a:t>
            </a:r>
          </a:p>
        </p:txBody>
      </p:sp>
      <p:pic>
        <p:nvPicPr>
          <p:cNvPr id="61445"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71432" y="3969060"/>
            <a:ext cx="2865901" cy="21587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1446"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70331" y="3969060"/>
            <a:ext cx="3234580" cy="21587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37141370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Private Homes </a:t>
            </a:r>
          </a:p>
        </p:txBody>
      </p:sp>
      <p:sp>
        <p:nvSpPr>
          <p:cNvPr id="3" name="Content Placeholder 2"/>
          <p:cNvSpPr>
            <a:spLocks noGrp="1"/>
          </p:cNvSpPr>
          <p:nvPr>
            <p:ph idx="1"/>
          </p:nvPr>
        </p:nvSpPr>
        <p:spPr/>
        <p:txBody>
          <a:bodyPr/>
          <a:lstStyle/>
          <a:p>
            <a:pPr marL="457200" indent="-457200">
              <a:buClr>
                <a:schemeClr val="bg1"/>
              </a:buClr>
              <a:buFont typeface="Arial" panose="020B0604020202020204" pitchFamily="34" charset="0"/>
              <a:buChar char="•"/>
            </a:pPr>
            <a:r>
              <a:rPr lang="en-US" dirty="0">
                <a:solidFill>
                  <a:schemeClr val="bg1"/>
                </a:solidFill>
              </a:rPr>
              <a:t>Home owners can approach energy in three ways.</a:t>
            </a:r>
          </a:p>
          <a:p>
            <a:pPr marL="457200" indent="-457200">
              <a:buClr>
                <a:schemeClr val="bg1"/>
              </a:buClr>
              <a:buFont typeface="Arial" panose="020B0604020202020204" pitchFamily="34" charset="0"/>
              <a:buChar char="•"/>
            </a:pPr>
            <a:r>
              <a:rPr lang="en-US" dirty="0">
                <a:solidFill>
                  <a:schemeClr val="bg1"/>
                </a:solidFill>
              </a:rPr>
              <a:t>Since electricity accounts for one third of greenhouse gas emissions, reducing energy use will reduce output of carbon</a:t>
            </a:r>
          </a:p>
          <a:p>
            <a:pPr marL="457200" indent="-457200">
              <a:buClr>
                <a:schemeClr val="bg1"/>
              </a:buClr>
              <a:buFont typeface="Arial" panose="020B0604020202020204" pitchFamily="34" charset="0"/>
              <a:buChar char="•"/>
            </a:pPr>
            <a:r>
              <a:rPr lang="en-US" dirty="0">
                <a:solidFill>
                  <a:schemeClr val="bg1"/>
                </a:solidFill>
              </a:rPr>
              <a:t>Improved efficiency can reduce energy use by 25-40 </a:t>
            </a:r>
          </a:p>
          <a:p>
            <a:pPr marL="820107" lvl="1" indent="-457200">
              <a:buClr>
                <a:schemeClr val="bg1"/>
              </a:buClr>
              <a:buFont typeface="Courier New" panose="02070309020205020404" pitchFamily="49" charset="0"/>
              <a:buChar char="o"/>
            </a:pPr>
            <a:r>
              <a:rPr lang="en-US" dirty="0">
                <a:solidFill>
                  <a:schemeClr val="bg1"/>
                </a:solidFill>
              </a:rPr>
              <a:t>Think better insulation, use of LED light, programmable thermostats </a:t>
            </a:r>
          </a:p>
          <a:p>
            <a:pPr marL="457200" indent="-457200">
              <a:buClr>
                <a:schemeClr val="bg1"/>
              </a:buClr>
              <a:buFont typeface="Arial" panose="020B0604020202020204" pitchFamily="34" charset="0"/>
              <a:buChar char="•"/>
            </a:pPr>
            <a:r>
              <a:rPr lang="en-US" dirty="0">
                <a:solidFill>
                  <a:schemeClr val="bg1"/>
                </a:solidFill>
              </a:rPr>
              <a:t>Clean renewable energy may be easier than you think:  </a:t>
            </a:r>
          </a:p>
          <a:p>
            <a:pPr marL="820107" lvl="1" indent="-457200">
              <a:buClr>
                <a:schemeClr val="bg1"/>
              </a:buClr>
              <a:buFont typeface="Courier New" panose="02070309020205020404" pitchFamily="49" charset="0"/>
              <a:buChar char="o"/>
            </a:pPr>
            <a:r>
              <a:rPr lang="en-US" dirty="0">
                <a:solidFill>
                  <a:schemeClr val="bg1"/>
                </a:solidFill>
              </a:rPr>
              <a:t>You can purchase solar or wind energy from providers in many areas</a:t>
            </a:r>
          </a:p>
          <a:p>
            <a:pPr marL="820107" lvl="1" indent="-457200">
              <a:buClr>
                <a:schemeClr val="bg1"/>
              </a:buClr>
              <a:buFont typeface="Courier New" panose="02070309020205020404" pitchFamily="49" charset="0"/>
              <a:buChar char="o"/>
            </a:pPr>
            <a:r>
              <a:rPr lang="en-US" dirty="0">
                <a:solidFill>
                  <a:schemeClr val="bg1"/>
                </a:solidFill>
              </a:rPr>
              <a:t>You can install solar panels on your home (see if there are rebates in your area to bring down the cost)</a:t>
            </a:r>
          </a:p>
          <a:p>
            <a:endParaRPr lang="en-US" dirty="0"/>
          </a:p>
        </p:txBody>
      </p:sp>
    </p:spTree>
    <p:extLst>
      <p:ext uri="{BB962C8B-B14F-4D97-AF65-F5344CB8AC3E}">
        <p14:creationId xmlns:p14="http://schemas.microsoft.com/office/powerpoint/2010/main" val="24302428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620455" y="1319514"/>
            <a:ext cx="8503997" cy="5394976"/>
          </a:xfrm>
          <a:prstGeom prst="rect">
            <a:avLst/>
          </a:prstGeom>
        </p:spPr>
      </p:pic>
      <p:sp>
        <p:nvSpPr>
          <p:cNvPr id="6" name="TextBox 5"/>
          <p:cNvSpPr txBox="1"/>
          <p:nvPr/>
        </p:nvSpPr>
        <p:spPr>
          <a:xfrm>
            <a:off x="2060294" y="219919"/>
            <a:ext cx="7974957" cy="523220"/>
          </a:xfrm>
          <a:prstGeom prst="rect">
            <a:avLst/>
          </a:prstGeom>
          <a:noFill/>
        </p:spPr>
        <p:txBody>
          <a:bodyPr wrap="square" rtlCol="0">
            <a:spAutoFit/>
          </a:bodyPr>
          <a:lstStyle/>
          <a:p>
            <a:pPr algn="ctr"/>
            <a:r>
              <a:rPr lang="en-US" sz="2800" dirty="0">
                <a:solidFill>
                  <a:schemeClr val="bg1"/>
                </a:solidFill>
              </a:rPr>
              <a:t>Private Homes Can Make the Transition </a:t>
            </a:r>
          </a:p>
        </p:txBody>
      </p:sp>
    </p:spTree>
    <p:extLst>
      <p:ext uri="{BB962C8B-B14F-4D97-AF65-F5344CB8AC3E}">
        <p14:creationId xmlns:p14="http://schemas.microsoft.com/office/powerpoint/2010/main" val="733467275"/>
      </p:ext>
    </p:extLst>
  </p:cSld>
  <p:clrMapOvr>
    <a:masterClrMapping/>
  </p:clrMapOvr>
</p:sld>
</file>

<file path=ppt/theme/theme1.xml><?xml version="1.0" encoding="utf-8"?>
<a:theme xmlns:a="http://schemas.openxmlformats.org/drawingml/2006/main" name="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
        <a:cs typeface="Arial Unicode MS"/>
      </a:majorFont>
      <a:minorFont>
        <a:latin typeface="Arial"/>
        <a:ea typeface=""/>
        <a:cs typeface="Arial Unicode MS"/>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sz="1800" b="0" i="0" u="none" strike="noStrike" cap="none" normalizeH="0" baseline="0" smtClean="0">
            <a:ln>
              <a:noFill/>
            </a:ln>
            <a:solidFill>
              <a:schemeClr val="bg1"/>
            </a:solidFill>
            <a:effectLst/>
            <a:latin typeface="Arial" panose="020B0604020202020204" pitchFamily="34" charset="0"/>
            <a:cs typeface="Arial Unicode MS" panose="020B0604020202020204" pitchFamily="34"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sz="1800" b="0" i="0" u="none" strike="noStrike" cap="none" normalizeH="0" baseline="0" smtClean="0">
            <a:ln>
              <a:noFill/>
            </a:ln>
            <a:solidFill>
              <a:schemeClr val="bg1"/>
            </a:solidFill>
            <a:effectLst/>
            <a:latin typeface="Arial" panose="020B0604020202020204" pitchFamily="34" charset="0"/>
            <a:cs typeface="Arial Unicode MS" panose="020B0604020202020204" pitchFamily="34"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1336</TotalTime>
  <Words>1013</Words>
  <Application>Microsoft Office PowerPoint</Application>
  <PresentationFormat>Widescreen</PresentationFormat>
  <Paragraphs>62</Paragraphs>
  <Slides>13</Slides>
  <Notes>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Arial</vt:lpstr>
      <vt:lpstr>Arial Unicode MS</vt:lpstr>
      <vt:lpstr>Calibri</vt:lpstr>
      <vt:lpstr>Courier New</vt:lpstr>
      <vt:lpstr>Times New Roman</vt:lpstr>
      <vt:lpstr>1_Office Theme</vt:lpstr>
      <vt:lpstr>Improve Energy Efficiency   </vt:lpstr>
      <vt:lpstr>MORE EFFICIENT HOMES AND BUILDINGS</vt:lpstr>
      <vt:lpstr>More for Your Money</vt:lpstr>
      <vt:lpstr>Helping the local economy</vt:lpstr>
      <vt:lpstr>Jeffery Thompson MD, Gundersen Lutheran Health System,  LaCrosse, WI</vt:lpstr>
      <vt:lpstr> Gunderson Hospital achieved $1 MILLION ANNUAL SAVINGS from improved EFFICIENCY</vt:lpstr>
      <vt:lpstr>Gunderson is now powered by 100% clean energy</vt:lpstr>
      <vt:lpstr>Private Homes </vt:lpstr>
      <vt:lpstr>PowerPoint Presentation</vt:lpstr>
      <vt:lpstr>Private Homes Can Make the Transition </vt:lpstr>
      <vt:lpstr>Energy Efficiency</vt:lpstr>
      <vt:lpstr>Is it Pie in the Sky? </vt:lpstr>
      <vt:lpstr>Everyone can make a Difference  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Solution: Efficient Energy Use</dc:title>
  <dc:creator>Mona Sarfaty</dc:creator>
  <cp:lastModifiedBy>Marybeth Montoro</cp:lastModifiedBy>
  <cp:revision>16</cp:revision>
  <dcterms:created xsi:type="dcterms:W3CDTF">2016-06-14T01:14:20Z</dcterms:created>
  <dcterms:modified xsi:type="dcterms:W3CDTF">2016-11-20T04:53:21Z</dcterms:modified>
</cp:coreProperties>
</file>