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7559675" cx="10080625"/>
  <p:notesSz cx="7772400" cy="10058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 name="Shape 2"/>
        <p:cNvGrpSpPr/>
        <p:nvPr/>
      </p:nvGrpSpPr>
      <p:grpSpPr>
        <a:xfrm>
          <a:off x="0" y="0"/>
          <a:ext cx="0" cy="0"/>
          <a:chOff x="0" y="0"/>
          <a:chExt cx="0" cy="0"/>
        </a:xfrm>
      </p:grpSpPr>
      <p:sp>
        <p:nvSpPr>
          <p:cNvPr id="3" name="Shape 3"/>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4" name="Shape 4"/>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5" name="Shape 5"/>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6" name="Shape 6"/>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7" name="Shape 7"/>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8" name="Shape 8"/>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9" name="Shape 9"/>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0" name="Shape 10"/>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1" name="Shape 11"/>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2" name="Shape 12"/>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3" name="Shape 13"/>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4" name="Shape 14"/>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5" name="Shape 15"/>
          <p:cNvSpPr/>
          <p:nvPr/>
        </p:nvSpPr>
        <p:spPr>
          <a:xfrm>
            <a:off x="0" y="0"/>
            <a:ext cx="7772400" cy="10058399"/>
          </a:xfrm>
          <a:prstGeom prst="roundRect">
            <a:avLst>
              <a:gd fmla="val 19" name="adj"/>
            </a:avLst>
          </a:prstGeom>
          <a:solidFill>
            <a:srgbClr val="FFFFFF"/>
          </a:solid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Times New Roman"/>
              <a:buNone/>
            </a:pPr>
            <a:r>
              <a:t/>
            </a:r>
            <a:endParaRPr b="0" i="0" sz="1800" u="none" cap="none" strike="noStrike">
              <a:solidFill>
                <a:schemeClr val="lt1"/>
              </a:solidFill>
              <a:latin typeface="Arial"/>
              <a:ea typeface="Arial"/>
              <a:cs typeface="Arial"/>
              <a:sym typeface="Arial"/>
            </a:endParaRPr>
          </a:p>
        </p:txBody>
      </p:sp>
      <p:sp>
        <p:nvSpPr>
          <p:cNvPr id="16" name="Shape 16"/>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a:noFill/>
          <a:ln>
            <a:noFill/>
          </a:ln>
        </p:spPr>
      </p:sp>
      <p:sp>
        <p:nvSpPr>
          <p:cNvPr id="17" name="Shape 17"/>
          <p:cNvSpPr txBox="1"/>
          <p:nvPr>
            <p:ph idx="1" type="body"/>
          </p:nvPr>
        </p:nvSpPr>
        <p:spPr>
          <a:xfrm>
            <a:off x="777875" y="4776787"/>
            <a:ext cx="6196012" cy="4503736"/>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2pPr>
            <a:lvl3pPr indent="-228600" lvl="2" marL="11430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3pPr>
            <a:lvl4pPr indent="-228600" lvl="3" marL="16002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4pPr>
            <a:lvl5pPr indent="-228600" lvl="4" marL="2057400" marR="0" rtl="0" algn="l">
              <a:spcBef>
                <a:spcPts val="360"/>
              </a:spcBef>
              <a:spcAft>
                <a:spcPts val="0"/>
              </a:spcAft>
              <a:buNone/>
              <a:defRPr b="0" i="0" sz="1200" u="none" cap="none" strike="noStrike">
                <a:solidFill>
                  <a:srgbClr val="000000"/>
                </a:solidFill>
                <a:latin typeface="Times New Roman"/>
                <a:ea typeface="Times New Roman"/>
                <a:cs typeface="Times New Roman"/>
                <a:sym typeface="Times New Roman"/>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18" name="Shape 18"/>
          <p:cNvSpPr txBox="1"/>
          <p:nvPr>
            <p:ph idx="3" type="hdr"/>
          </p:nvPr>
        </p:nvSpPr>
        <p:spPr>
          <a:xfrm>
            <a:off x="0" y="0"/>
            <a:ext cx="3351213" cy="481013"/>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9" name="Shape 19"/>
          <p:cNvSpPr txBox="1"/>
          <p:nvPr>
            <p:ph idx="10" type="dt"/>
          </p:nvPr>
        </p:nvSpPr>
        <p:spPr>
          <a:xfrm>
            <a:off x="4398962" y="0"/>
            <a:ext cx="3351212" cy="481013"/>
          </a:xfrm>
          <a:prstGeom prst="rect">
            <a:avLst/>
          </a:prstGeom>
          <a:noFill/>
          <a:ln>
            <a:noFill/>
          </a:ln>
        </p:spPr>
        <p:txBody>
          <a:bodyPr anchorCtr="0" anchor="t" bIns="91425" lIns="91425" rIns="91425" tIns="91425"/>
          <a:lstStyle>
            <a:lvl1pPr indent="0" lvl="0" marL="0" marR="0" rtl="0" algn="r">
              <a:lnSpc>
                <a:spcPct val="93000"/>
              </a:lnSpc>
              <a:spcBef>
                <a:spcPts val="0"/>
              </a:spcBef>
              <a:spcAft>
                <a:spcPts val="0"/>
              </a:spcAft>
              <a:buClr>
                <a:srgbClr val="000000"/>
              </a:buClr>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0" name="Shape 20"/>
          <p:cNvSpPr txBox="1"/>
          <p:nvPr>
            <p:ph idx="11" type="ftr"/>
          </p:nvPr>
        </p:nvSpPr>
        <p:spPr>
          <a:xfrm>
            <a:off x="0" y="9555163"/>
            <a:ext cx="3351213" cy="481011"/>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0"/>
              </a:spcAft>
              <a:buClr>
                <a:srgbClr val="000000"/>
              </a:buClr>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1" name="Shape 21"/>
          <p:cNvSpPr txBox="1"/>
          <p:nvPr>
            <p:ph idx="12" type="sldNum"/>
          </p:nvPr>
        </p:nvSpPr>
        <p:spPr>
          <a:xfrm>
            <a:off x="4398962" y="9555163"/>
            <a:ext cx="3351212" cy="481011"/>
          </a:xfrm>
          <a:prstGeom prst="rect">
            <a:avLst/>
          </a:prstGeom>
          <a:noFill/>
          <a:ln>
            <a:noFill/>
          </a:ln>
        </p:spPr>
        <p:txBody>
          <a:bodyPr anchorCtr="0" anchor="b" bIns="0" lIns="0" rIns="0" tIns="0">
            <a:noAutofit/>
          </a:bodyPr>
          <a:lstStyle/>
          <a:p>
            <a:pPr indent="0" lvl="0" marL="0" marR="0" rtl="0" algn="r">
              <a:lnSpc>
                <a:spcPct val="93000"/>
              </a:lnSpc>
              <a:spcBef>
                <a:spcPts val="0"/>
              </a:spcBef>
              <a:spcAft>
                <a:spcPts val="0"/>
              </a:spcAft>
              <a:buClr>
                <a:srgbClr val="000000"/>
              </a:buClr>
              <a:buSzPct val="250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144" name="Shape 144"/>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05" name="Shape 205"/>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14" name="Shape 214"/>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21" name="Shape 221"/>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29" name="Shape 229"/>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37" name="Shape 237"/>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44" name="Shape 244"/>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251" name="Shape 251"/>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150" name="Shape 150"/>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157" name="Shape 157"/>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163" name="Shape 163"/>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169" name="Shape 169"/>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178" name="Shape 178"/>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185" name="Shape 185"/>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777875" y="4776787"/>
            <a:ext cx="6196012" cy="4503736"/>
          </a:xfrm>
          <a:prstGeom prst="rect">
            <a:avLst/>
          </a:prstGeom>
        </p:spPr>
        <p:txBody>
          <a:bodyPr anchorCtr="0" anchor="t" bIns="91425" lIns="91425" rIns="91425" tIns="91425">
            <a:noAutofit/>
          </a:bodyPr>
          <a:lstStyle/>
          <a:p>
            <a:pPr lvl="0">
              <a:spcBef>
                <a:spcPts val="0"/>
              </a:spcBef>
              <a:buNone/>
            </a:pPr>
            <a:r>
              <a:t/>
            </a:r>
            <a:endParaRPr/>
          </a:p>
        </p:txBody>
      </p:sp>
      <p:sp>
        <p:nvSpPr>
          <p:cNvPr id="191" name="Shape 191"/>
          <p:cNvSpPr/>
          <p:nvPr>
            <p:ph idx="2" type="sldImg"/>
          </p:nvPr>
        </p:nvSpPr>
        <p:spPr>
          <a:xfrm>
            <a:off x="1371600" y="763587"/>
            <a:ext cx="5006975" cy="3749674"/>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2" type="sldNum"/>
          </p:nvPr>
        </p:nvSpPr>
        <p:spPr>
          <a:xfrm>
            <a:off x="4398962" y="9555163"/>
            <a:ext cx="3351212" cy="481011"/>
          </a:xfrm>
          <a:prstGeom prst="rect">
            <a:avLst/>
          </a:prstGeom>
          <a:noFill/>
          <a:ln>
            <a:noFill/>
          </a:ln>
        </p:spPr>
        <p:txBody>
          <a:bodyPr anchorCtr="0" anchor="b" bIns="0" lIns="0" rIns="0" tIns="0">
            <a:noAutofit/>
          </a:bodyPr>
          <a:lstStyle/>
          <a:p>
            <a:pPr indent="0" lvl="0" marL="0" marR="0" rtl="0" algn="r">
              <a:lnSpc>
                <a:spcPct val="93000"/>
              </a:lnSpc>
              <a:spcBef>
                <a:spcPts val="0"/>
              </a:spcBef>
              <a:spcAft>
                <a:spcPts val="0"/>
              </a:spcAft>
              <a:buClr>
                <a:srgbClr val="000000"/>
              </a:buClr>
              <a:buSzPct val="250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
        <p:nvSpPr>
          <p:cNvPr id="197" name="Shape 197"/>
          <p:cNvSpPr/>
          <p:nvPr>
            <p:ph idx="2" type="sldImg"/>
          </p:nvPr>
        </p:nvSpPr>
        <p:spPr>
          <a:xfrm>
            <a:off x="1371600" y="763587"/>
            <a:ext cx="5029199" cy="37719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198" name="Shape 198"/>
          <p:cNvSpPr txBox="1"/>
          <p:nvPr>
            <p:ph idx="1" type="body"/>
          </p:nvPr>
        </p:nvSpPr>
        <p:spPr>
          <a:xfrm>
            <a:off x="365125" y="4389437"/>
            <a:ext cx="6218238" cy="5667374"/>
          </a:xfrm>
          <a:prstGeom prst="rect">
            <a:avLst/>
          </a:prstGeom>
          <a:noFill/>
          <a:ln>
            <a:noFill/>
          </a:ln>
        </p:spPr>
        <p:txBody>
          <a:bodyPr anchorCtr="0" anchor="t" bIns="0" lIns="0" rIns="0" tIns="17625">
            <a:noAutofit/>
          </a:bodyPr>
          <a:lstStyle/>
          <a:p>
            <a:pPr indent="-393700" lvl="0" marL="431800" marR="0" rtl="0" algn="l">
              <a:lnSpc>
                <a:spcPct val="93000"/>
              </a:lnSpc>
              <a:spcBef>
                <a:spcPts val="0"/>
              </a:spcBef>
              <a:spcAft>
                <a:spcPts val="0"/>
              </a:spcAft>
              <a:buClr>
                <a:srgbClr val="000000"/>
              </a:buClr>
              <a:buSzPct val="25000"/>
              <a:buFont typeface="Times New Roman"/>
              <a:buNone/>
            </a:pPr>
            <a:r>
              <a:rPr b="0" i="0" lang="en-US" sz="2000" u="none" cap="none" strike="noStrike">
                <a:solidFill>
                  <a:srgbClr val="000000"/>
                </a:solidFill>
                <a:latin typeface="Arial"/>
                <a:ea typeface="Arial"/>
                <a:cs typeface="Arial"/>
                <a:sym typeface="Arial"/>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8" name="Shape 28"/>
        <p:cNvGrpSpPr/>
        <p:nvPr/>
      </p:nvGrpSpPr>
      <p:grpSpPr>
        <a:xfrm>
          <a:off x="0" y="0"/>
          <a:ext cx="0" cy="0"/>
          <a:chOff x="0" y="0"/>
          <a:chExt cx="0" cy="0"/>
        </a:xfrm>
      </p:grpSpPr>
      <p:sp>
        <p:nvSpPr>
          <p:cNvPr id="29" name="Shape 29"/>
          <p:cNvSpPr txBox="1"/>
          <p:nvPr>
            <p:ph type="title"/>
          </p:nvPr>
        </p:nvSpPr>
        <p:spPr>
          <a:xfrm>
            <a:off x="687387" y="1884363"/>
            <a:ext cx="8694736" cy="3144837"/>
          </a:xfrm>
          <a:prstGeom prst="rect">
            <a:avLst/>
          </a:prstGeom>
          <a:noFill/>
          <a:ln>
            <a:noFill/>
          </a:ln>
        </p:spPr>
        <p:txBody>
          <a:bodyPr anchorCtr="0" anchor="b" bIns="91425" lIns="91425" rIns="91425" tIns="91425"/>
          <a:lstStyle>
            <a:lvl1pPr indent="0" lvl="0" marL="0" marR="0" rtl="0" algn="ctr">
              <a:lnSpc>
                <a:spcPct val="93000"/>
              </a:lnSpc>
              <a:spcBef>
                <a:spcPts val="0"/>
              </a:spcBef>
              <a:spcAft>
                <a:spcPts val="0"/>
              </a:spcAft>
              <a:buNone/>
              <a:defRPr b="0" i="0" sz="60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30" name="Shape 30"/>
          <p:cNvSpPr txBox="1"/>
          <p:nvPr>
            <p:ph idx="1" type="body"/>
          </p:nvPr>
        </p:nvSpPr>
        <p:spPr>
          <a:xfrm>
            <a:off x="687387" y="5059362"/>
            <a:ext cx="8694736" cy="1652586"/>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13"/>
              </a:spcAft>
              <a:buClr>
                <a:srgbClr val="000000"/>
              </a:buClr>
              <a:buFont typeface="Times New Roman"/>
              <a:buNone/>
              <a:defRPr b="0" i="0" sz="24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0" i="0" sz="20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0" i="0" sz="18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0" i="0" sz="16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0" i="0" sz="16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9pPr>
          </a:lstStyle>
          <a:p/>
        </p:txBody>
      </p:sp>
      <p:sp>
        <p:nvSpPr>
          <p:cNvPr id="31" name="Shape 3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2" name="Shape 3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3" name="Shape 3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5" name="Shape 85"/>
        <p:cNvGrpSpPr/>
        <p:nvPr/>
      </p:nvGrpSpPr>
      <p:grpSpPr>
        <a:xfrm>
          <a:off x="0" y="0"/>
          <a:ext cx="0" cy="0"/>
          <a:chOff x="0" y="0"/>
          <a:chExt cx="0" cy="0"/>
        </a:xfrm>
      </p:grpSpPr>
      <p:sp>
        <p:nvSpPr>
          <p:cNvPr id="86" name="Shape 86"/>
          <p:cNvSpPr txBox="1"/>
          <p:nvPr>
            <p:ph type="title"/>
          </p:nvPr>
        </p:nvSpPr>
        <p:spPr>
          <a:xfrm>
            <a:off x="693737" y="503237"/>
            <a:ext cx="3251199" cy="1765299"/>
          </a:xfrm>
          <a:prstGeom prst="rect">
            <a:avLst/>
          </a:prstGeom>
          <a:noFill/>
          <a:ln>
            <a:noFill/>
          </a:ln>
        </p:spPr>
        <p:txBody>
          <a:bodyPr anchorCtr="0" anchor="b" bIns="91425" lIns="91425" rIns="91425" tIns="91425"/>
          <a:lstStyle>
            <a:lvl1pPr indent="0" lvl="0" marL="0" marR="0" rtl="0" algn="ctr">
              <a:lnSpc>
                <a:spcPct val="93000"/>
              </a:lnSpc>
              <a:spcBef>
                <a:spcPts val="0"/>
              </a:spcBef>
              <a:spcAft>
                <a:spcPts val="0"/>
              </a:spcAft>
              <a:buNone/>
              <a:defRPr b="0" i="0" sz="32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87" name="Shape 87"/>
          <p:cNvSpPr/>
          <p:nvPr>
            <p:ph idx="2" type="pic"/>
          </p:nvPr>
        </p:nvSpPr>
        <p:spPr>
          <a:xfrm>
            <a:off x="4286250" y="1089025"/>
            <a:ext cx="5102224" cy="537209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13"/>
              </a:spcAft>
              <a:buClr>
                <a:srgbClr val="000000"/>
              </a:buClr>
              <a:buFont typeface="Times New Roman"/>
              <a:buNone/>
              <a:defRPr b="0" i="0" sz="32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0" i="0" sz="28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0" i="0" sz="24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0" i="0" sz="20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0" i="0" sz="20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88" name="Shape 88"/>
          <p:cNvSpPr txBox="1"/>
          <p:nvPr>
            <p:ph idx="1" type="body"/>
          </p:nvPr>
        </p:nvSpPr>
        <p:spPr>
          <a:xfrm>
            <a:off x="693737" y="2268538"/>
            <a:ext cx="3251199" cy="4200524"/>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13"/>
              </a:spcAft>
              <a:buClr>
                <a:srgbClr val="000000"/>
              </a:buClr>
              <a:buFont typeface="Times New Roman"/>
              <a:buNone/>
              <a:defRPr b="0" i="0" sz="16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0" i="0" sz="14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0" i="0" sz="12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0" i="0" sz="10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0" i="0" sz="10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9pPr>
          </a:lstStyle>
          <a:p/>
        </p:txBody>
      </p:sp>
      <p:sp>
        <p:nvSpPr>
          <p:cNvPr id="89" name="Shape 89"/>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0" name="Shape 90"/>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1" name="Shape 91"/>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92" name="Shape 92"/>
        <p:cNvGrpSpPr/>
        <p:nvPr/>
      </p:nvGrpSpPr>
      <p:grpSpPr>
        <a:xfrm>
          <a:off x="0" y="0"/>
          <a:ext cx="0" cy="0"/>
          <a:chOff x="0" y="0"/>
          <a:chExt cx="0" cy="0"/>
        </a:xfrm>
      </p:grpSpPr>
      <p:sp>
        <p:nvSpPr>
          <p:cNvPr id="93" name="Shape 93"/>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94" name="Shape 94"/>
          <p:cNvSpPr txBox="1"/>
          <p:nvPr>
            <p:ph idx="1" type="body"/>
          </p:nvPr>
        </p:nvSpPr>
        <p:spPr>
          <a:xfrm rot="5400000">
            <a:off x="2543969" y="-272255"/>
            <a:ext cx="4967288" cy="90487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95" name="Shape 95"/>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6" name="Shape 96"/>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97" name="Shape 97"/>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98" name="Shape 98"/>
        <p:cNvGrpSpPr/>
        <p:nvPr/>
      </p:nvGrpSpPr>
      <p:grpSpPr>
        <a:xfrm>
          <a:off x="0" y="0"/>
          <a:ext cx="0" cy="0"/>
          <a:chOff x="0" y="0"/>
          <a:chExt cx="0" cy="0"/>
        </a:xfrm>
      </p:grpSpPr>
      <p:sp>
        <p:nvSpPr>
          <p:cNvPr id="99" name="Shape 99"/>
          <p:cNvSpPr txBox="1"/>
          <p:nvPr>
            <p:ph type="title"/>
          </p:nvPr>
        </p:nvSpPr>
        <p:spPr>
          <a:xfrm rot="5400000">
            <a:off x="5203825" y="2387600"/>
            <a:ext cx="6434138" cy="226218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00" name="Shape 100"/>
          <p:cNvSpPr txBox="1"/>
          <p:nvPr>
            <p:ph idx="1" type="body"/>
          </p:nvPr>
        </p:nvSpPr>
        <p:spPr>
          <a:xfrm rot="5400000">
            <a:off x="603249" y="201612"/>
            <a:ext cx="6434138" cy="6634162"/>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1" name="Shape 10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02" name="Shape 10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03" name="Shape 10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fourObj">
  <p:cSld name="Title and 4 Content">
    <p:spTree>
      <p:nvGrpSpPr>
        <p:cNvPr id="104" name="Shape 104"/>
        <p:cNvGrpSpPr/>
        <p:nvPr/>
      </p:nvGrpSpPr>
      <p:grpSpPr>
        <a:xfrm>
          <a:off x="0" y="0"/>
          <a:ext cx="0" cy="0"/>
          <a:chOff x="0" y="0"/>
          <a:chExt cx="0" cy="0"/>
        </a:xfrm>
      </p:grpSpPr>
      <p:sp>
        <p:nvSpPr>
          <p:cNvPr id="105" name="Shape 105"/>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06" name="Shape 106"/>
          <p:cNvSpPr txBox="1"/>
          <p:nvPr>
            <p:ph idx="1" type="body"/>
          </p:nvPr>
        </p:nvSpPr>
        <p:spPr>
          <a:xfrm>
            <a:off x="503237"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7" name="Shape 107"/>
          <p:cNvSpPr txBox="1"/>
          <p:nvPr>
            <p:ph idx="2" type="body"/>
          </p:nvPr>
        </p:nvSpPr>
        <p:spPr>
          <a:xfrm>
            <a:off x="5103812"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8" name="Shape 108"/>
          <p:cNvSpPr txBox="1"/>
          <p:nvPr>
            <p:ph idx="3" type="body"/>
          </p:nvPr>
        </p:nvSpPr>
        <p:spPr>
          <a:xfrm>
            <a:off x="503237" y="4327525"/>
            <a:ext cx="4448175"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09" name="Shape 109"/>
          <p:cNvSpPr txBox="1"/>
          <p:nvPr>
            <p:ph idx="4" type="body"/>
          </p:nvPr>
        </p:nvSpPr>
        <p:spPr>
          <a:xfrm>
            <a:off x="5103812" y="4327525"/>
            <a:ext cx="4448175"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10" name="Shape 110"/>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1" name="Shape 111"/>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2" name="Shape 112"/>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113" name="Shape 113"/>
        <p:cNvGrpSpPr/>
        <p:nvPr/>
      </p:nvGrpSpPr>
      <p:grpSpPr>
        <a:xfrm>
          <a:off x="0" y="0"/>
          <a:ext cx="0" cy="0"/>
          <a:chOff x="0" y="0"/>
          <a:chExt cx="0" cy="0"/>
        </a:xfrm>
      </p:grpSpPr>
      <p:sp>
        <p:nvSpPr>
          <p:cNvPr id="114" name="Shape 114"/>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15" name="Shape 115"/>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6" name="Shape 116"/>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17" name="Shape 117"/>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AndTx">
  <p:cSld name="Title, 2 Content and Text">
    <p:spTree>
      <p:nvGrpSpPr>
        <p:cNvPr id="118" name="Shape 118"/>
        <p:cNvGrpSpPr/>
        <p:nvPr/>
      </p:nvGrpSpPr>
      <p:grpSpPr>
        <a:xfrm>
          <a:off x="0" y="0"/>
          <a:ext cx="0" cy="0"/>
          <a:chOff x="0" y="0"/>
          <a:chExt cx="0" cy="0"/>
        </a:xfrm>
      </p:grpSpPr>
      <p:sp>
        <p:nvSpPr>
          <p:cNvPr id="119" name="Shape 119"/>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20" name="Shape 120"/>
          <p:cNvSpPr txBox="1"/>
          <p:nvPr>
            <p:ph idx="1" type="body"/>
          </p:nvPr>
        </p:nvSpPr>
        <p:spPr>
          <a:xfrm>
            <a:off x="503237"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1" name="Shape 121"/>
          <p:cNvSpPr txBox="1"/>
          <p:nvPr>
            <p:ph idx="2" type="body"/>
          </p:nvPr>
        </p:nvSpPr>
        <p:spPr>
          <a:xfrm>
            <a:off x="503237" y="4327525"/>
            <a:ext cx="4448175"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2" name="Shape 122"/>
          <p:cNvSpPr txBox="1"/>
          <p:nvPr>
            <p:ph idx="3" type="body"/>
          </p:nvPr>
        </p:nvSpPr>
        <p:spPr>
          <a:xfrm>
            <a:off x="5103812" y="1768475"/>
            <a:ext cx="4448175"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3" name="Shape 123"/>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24" name="Shape 124"/>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25" name="Shape 125"/>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OverTx">
  <p:cSld name="Title and 2 Content over Text">
    <p:spTree>
      <p:nvGrpSpPr>
        <p:cNvPr id="126" name="Shape 126"/>
        <p:cNvGrpSpPr/>
        <p:nvPr/>
      </p:nvGrpSpPr>
      <p:grpSpPr>
        <a:xfrm>
          <a:off x="0" y="0"/>
          <a:ext cx="0" cy="0"/>
          <a:chOff x="0" y="0"/>
          <a:chExt cx="0" cy="0"/>
        </a:xfrm>
      </p:grpSpPr>
      <p:sp>
        <p:nvSpPr>
          <p:cNvPr id="127" name="Shape 127"/>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28" name="Shape 128"/>
          <p:cNvSpPr txBox="1"/>
          <p:nvPr>
            <p:ph idx="1" type="body"/>
          </p:nvPr>
        </p:nvSpPr>
        <p:spPr>
          <a:xfrm>
            <a:off x="503237"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29" name="Shape 129"/>
          <p:cNvSpPr txBox="1"/>
          <p:nvPr>
            <p:ph idx="2" type="body"/>
          </p:nvPr>
        </p:nvSpPr>
        <p:spPr>
          <a:xfrm>
            <a:off x="5103812"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0" name="Shape 130"/>
          <p:cNvSpPr txBox="1"/>
          <p:nvPr>
            <p:ph idx="3" type="body"/>
          </p:nvPr>
        </p:nvSpPr>
        <p:spPr>
          <a:xfrm>
            <a:off x="503237" y="4327525"/>
            <a:ext cx="9048749"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1" name="Shape 13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32" name="Shape 13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33" name="Shape 13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TwoObj">
  <p:cSld name="Title, Text, and 2 Content">
    <p:spTree>
      <p:nvGrpSpPr>
        <p:cNvPr id="134" name="Shape 134"/>
        <p:cNvGrpSpPr/>
        <p:nvPr/>
      </p:nvGrpSpPr>
      <p:grpSpPr>
        <a:xfrm>
          <a:off x="0" y="0"/>
          <a:ext cx="0" cy="0"/>
          <a:chOff x="0" y="0"/>
          <a:chExt cx="0" cy="0"/>
        </a:xfrm>
      </p:grpSpPr>
      <p:sp>
        <p:nvSpPr>
          <p:cNvPr id="135" name="Shape 135"/>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136" name="Shape 136"/>
          <p:cNvSpPr txBox="1"/>
          <p:nvPr>
            <p:ph idx="1" type="body"/>
          </p:nvPr>
        </p:nvSpPr>
        <p:spPr>
          <a:xfrm>
            <a:off x="503237" y="1768475"/>
            <a:ext cx="4448175"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7" name="Shape 137"/>
          <p:cNvSpPr txBox="1"/>
          <p:nvPr>
            <p:ph idx="2" type="body"/>
          </p:nvPr>
        </p:nvSpPr>
        <p:spPr>
          <a:xfrm>
            <a:off x="5103812" y="1768475"/>
            <a:ext cx="4448175"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8" name="Shape 138"/>
          <p:cNvSpPr txBox="1"/>
          <p:nvPr>
            <p:ph idx="3" type="body"/>
          </p:nvPr>
        </p:nvSpPr>
        <p:spPr>
          <a:xfrm>
            <a:off x="5103812" y="4327525"/>
            <a:ext cx="4448175"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9" name="Shape 139"/>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40" name="Shape 140"/>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141" name="Shape 141"/>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4" name="Shape 34"/>
        <p:cNvGrpSpPr/>
        <p:nvPr/>
      </p:nvGrpSpPr>
      <p:grpSpPr>
        <a:xfrm>
          <a:off x="0" y="0"/>
          <a:ext cx="0" cy="0"/>
          <a:chOff x="0" y="0"/>
          <a:chExt cx="0" cy="0"/>
        </a:xfrm>
      </p:grpSpPr>
      <p:sp>
        <p:nvSpPr>
          <p:cNvPr id="35" name="Shape 35"/>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36" name="Shape 36"/>
          <p:cNvSpPr txBox="1"/>
          <p:nvPr>
            <p:ph idx="1" type="body"/>
          </p:nvPr>
        </p:nvSpPr>
        <p:spPr>
          <a:xfrm>
            <a:off x="503237" y="1768475"/>
            <a:ext cx="9048749"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37" name="Shape 37"/>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8" name="Shape 38"/>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39" name="Shape 39"/>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verTx">
  <p:cSld name="Title and Content over Text">
    <p:spTree>
      <p:nvGrpSpPr>
        <p:cNvPr id="40" name="Shape 40"/>
        <p:cNvGrpSpPr/>
        <p:nvPr/>
      </p:nvGrpSpPr>
      <p:grpSpPr>
        <a:xfrm>
          <a:off x="0" y="0"/>
          <a:ext cx="0" cy="0"/>
          <a:chOff x="0" y="0"/>
          <a:chExt cx="0" cy="0"/>
        </a:xfrm>
      </p:grpSpPr>
      <p:sp>
        <p:nvSpPr>
          <p:cNvPr id="41" name="Shape 41"/>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42" name="Shape 42"/>
          <p:cNvSpPr txBox="1"/>
          <p:nvPr>
            <p:ph idx="1" type="body"/>
          </p:nvPr>
        </p:nvSpPr>
        <p:spPr>
          <a:xfrm>
            <a:off x="503237" y="1768475"/>
            <a:ext cx="9048749" cy="240664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3" name="Shape 43"/>
          <p:cNvSpPr txBox="1"/>
          <p:nvPr>
            <p:ph idx="2" type="body"/>
          </p:nvPr>
        </p:nvSpPr>
        <p:spPr>
          <a:xfrm>
            <a:off x="503237" y="4327525"/>
            <a:ext cx="9048749" cy="2408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4" name="Shape 44"/>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45" name="Shape 45"/>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46" name="Shape 46"/>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x="0" y="0"/>
          <a:ext cx="0" cy="0"/>
          <a:chOff x="0" y="0"/>
          <a:chExt cx="0" cy="0"/>
        </a:xfrm>
      </p:grpSpPr>
      <p:sp>
        <p:nvSpPr>
          <p:cNvPr id="48" name="Shape 48"/>
          <p:cNvSpPr txBox="1"/>
          <p:nvPr>
            <p:ph type="ctrTitle"/>
          </p:nvPr>
        </p:nvSpPr>
        <p:spPr>
          <a:xfrm>
            <a:off x="1260475" y="1236662"/>
            <a:ext cx="7559675" cy="2632074"/>
          </a:xfrm>
          <a:prstGeom prst="rect">
            <a:avLst/>
          </a:prstGeom>
          <a:noFill/>
          <a:ln>
            <a:noFill/>
          </a:ln>
        </p:spPr>
        <p:txBody>
          <a:bodyPr anchorCtr="0" anchor="b" bIns="91425" lIns="91425" rIns="91425" tIns="91425"/>
          <a:lstStyle>
            <a:lvl1pPr indent="0" lvl="0" marL="0" marR="0" rtl="0" algn="ctr">
              <a:lnSpc>
                <a:spcPct val="93000"/>
              </a:lnSpc>
              <a:spcBef>
                <a:spcPts val="0"/>
              </a:spcBef>
              <a:spcAft>
                <a:spcPts val="0"/>
              </a:spcAft>
              <a:buNone/>
              <a:defRPr b="0" i="0" sz="60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49" name="Shape 49"/>
          <p:cNvSpPr txBox="1"/>
          <p:nvPr>
            <p:ph idx="1" type="subTitle"/>
          </p:nvPr>
        </p:nvSpPr>
        <p:spPr>
          <a:xfrm>
            <a:off x="1260475" y="3970337"/>
            <a:ext cx="7559675" cy="1825625"/>
          </a:xfrm>
          <a:prstGeom prst="rect">
            <a:avLst/>
          </a:prstGeom>
          <a:noFill/>
          <a:ln>
            <a:noFill/>
          </a:ln>
        </p:spPr>
        <p:txBody>
          <a:bodyPr anchorCtr="0" anchor="t" bIns="91425" lIns="91425" rIns="91425" tIns="91425"/>
          <a:lstStyle>
            <a:lvl1pPr indent="0" lvl="0" marL="0" marR="0" rtl="0" algn="ctr">
              <a:lnSpc>
                <a:spcPct val="93000"/>
              </a:lnSpc>
              <a:spcBef>
                <a:spcPts val="0"/>
              </a:spcBef>
              <a:spcAft>
                <a:spcPts val="1413"/>
              </a:spcAft>
              <a:buClr>
                <a:srgbClr val="000000"/>
              </a:buClr>
              <a:buFont typeface="Times New Roman"/>
              <a:buNone/>
              <a:defRPr b="0" i="0" sz="2400" u="none" cap="none" strike="noStrike">
                <a:solidFill>
                  <a:srgbClr val="FFFFFF"/>
                </a:solidFill>
                <a:latin typeface="Arial"/>
                <a:ea typeface="Arial"/>
                <a:cs typeface="Arial"/>
                <a:sym typeface="Arial"/>
              </a:defRPr>
            </a:lvl1pPr>
            <a:lvl2pPr indent="0" lvl="1" marL="457200" marR="0" rtl="0" algn="ctr">
              <a:lnSpc>
                <a:spcPct val="93000"/>
              </a:lnSpc>
              <a:spcBef>
                <a:spcPts val="0"/>
              </a:spcBef>
              <a:spcAft>
                <a:spcPts val="1138"/>
              </a:spcAft>
              <a:buClr>
                <a:srgbClr val="000000"/>
              </a:buClr>
              <a:buFont typeface="Times New Roman"/>
              <a:buNone/>
              <a:defRPr b="0" i="0" sz="2000" u="none" cap="none" strike="noStrike">
                <a:solidFill>
                  <a:srgbClr val="FFFFFF"/>
                </a:solidFill>
                <a:latin typeface="Arial"/>
                <a:ea typeface="Arial"/>
                <a:cs typeface="Arial"/>
                <a:sym typeface="Arial"/>
              </a:defRPr>
            </a:lvl2pPr>
            <a:lvl3pPr indent="0" lvl="2" marL="914400" marR="0" rtl="0" algn="ctr">
              <a:lnSpc>
                <a:spcPct val="93000"/>
              </a:lnSpc>
              <a:spcBef>
                <a:spcPts val="0"/>
              </a:spcBef>
              <a:spcAft>
                <a:spcPts val="850"/>
              </a:spcAft>
              <a:buClr>
                <a:srgbClr val="000000"/>
              </a:buClr>
              <a:buFont typeface="Times New Roman"/>
              <a:buNone/>
              <a:defRPr b="0" i="0" sz="1800" u="none" cap="none" strike="noStrike">
                <a:solidFill>
                  <a:srgbClr val="FFFFFF"/>
                </a:solidFill>
                <a:latin typeface="Arial"/>
                <a:ea typeface="Arial"/>
                <a:cs typeface="Arial"/>
                <a:sym typeface="Arial"/>
              </a:defRPr>
            </a:lvl3pPr>
            <a:lvl4pPr indent="0" lvl="3" marL="1371600" marR="0" rtl="0" algn="ctr">
              <a:lnSpc>
                <a:spcPct val="93000"/>
              </a:lnSpc>
              <a:spcBef>
                <a:spcPts val="0"/>
              </a:spcBef>
              <a:spcAft>
                <a:spcPts val="575"/>
              </a:spcAft>
              <a:buClr>
                <a:srgbClr val="000000"/>
              </a:buClr>
              <a:buFont typeface="Times New Roman"/>
              <a:buNone/>
              <a:defRPr b="0" i="0" sz="1600" u="none" cap="none" strike="noStrike">
                <a:solidFill>
                  <a:srgbClr val="FFFFFF"/>
                </a:solidFill>
                <a:latin typeface="Arial"/>
                <a:ea typeface="Arial"/>
                <a:cs typeface="Arial"/>
                <a:sym typeface="Arial"/>
              </a:defRPr>
            </a:lvl4pPr>
            <a:lvl5pPr indent="0" lvl="4" marL="1828800" marR="0" rtl="0" algn="ctr">
              <a:lnSpc>
                <a:spcPct val="93000"/>
              </a:lnSpc>
              <a:spcBef>
                <a:spcPts val="0"/>
              </a:spcBef>
              <a:spcAft>
                <a:spcPts val="288"/>
              </a:spcAft>
              <a:buClr>
                <a:srgbClr val="000000"/>
              </a:buClr>
              <a:buFont typeface="Times New Roman"/>
              <a:buNone/>
              <a:defRPr b="0" i="0" sz="1600" u="none" cap="none" strike="noStrike">
                <a:solidFill>
                  <a:srgbClr val="FFFFFF"/>
                </a:solidFill>
                <a:latin typeface="Arial"/>
                <a:ea typeface="Arial"/>
                <a:cs typeface="Arial"/>
                <a:sym typeface="Arial"/>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Arial"/>
                <a:ea typeface="Arial"/>
                <a:cs typeface="Arial"/>
                <a:sym typeface="Arial"/>
              </a:defRPr>
            </a:lvl9pPr>
          </a:lstStyle>
          <a:p/>
        </p:txBody>
      </p:sp>
      <p:sp>
        <p:nvSpPr>
          <p:cNvPr id="50" name="Shape 50"/>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1" name="Shape 51"/>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2" name="Shape 52"/>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3" name="Shape 53"/>
        <p:cNvGrpSpPr/>
        <p:nvPr/>
      </p:nvGrpSpPr>
      <p:grpSpPr>
        <a:xfrm>
          <a:off x="0" y="0"/>
          <a:ext cx="0" cy="0"/>
          <a:chOff x="0" y="0"/>
          <a:chExt cx="0" cy="0"/>
        </a:xfrm>
      </p:grpSpPr>
      <p:sp>
        <p:nvSpPr>
          <p:cNvPr id="54" name="Shape 54"/>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55" name="Shape 55"/>
          <p:cNvSpPr txBox="1"/>
          <p:nvPr>
            <p:ph idx="1" type="body"/>
          </p:nvPr>
        </p:nvSpPr>
        <p:spPr>
          <a:xfrm>
            <a:off x="503237" y="1768475"/>
            <a:ext cx="4448175"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56" name="Shape 56"/>
          <p:cNvSpPr txBox="1"/>
          <p:nvPr>
            <p:ph idx="2" type="body"/>
          </p:nvPr>
        </p:nvSpPr>
        <p:spPr>
          <a:xfrm>
            <a:off x="5103812" y="1768475"/>
            <a:ext cx="4448175"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57" name="Shape 57"/>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8" name="Shape 58"/>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59" name="Shape 59"/>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0" name="Shape 60"/>
        <p:cNvGrpSpPr/>
        <p:nvPr/>
      </p:nvGrpSpPr>
      <p:grpSpPr>
        <a:xfrm>
          <a:off x="0" y="0"/>
          <a:ext cx="0" cy="0"/>
          <a:chOff x="0" y="0"/>
          <a:chExt cx="0" cy="0"/>
        </a:xfrm>
      </p:grpSpPr>
      <p:sp>
        <p:nvSpPr>
          <p:cNvPr id="61" name="Shape 61"/>
          <p:cNvSpPr txBox="1"/>
          <p:nvPr>
            <p:ph type="title"/>
          </p:nvPr>
        </p:nvSpPr>
        <p:spPr>
          <a:xfrm>
            <a:off x="693737" y="403225"/>
            <a:ext cx="8694736" cy="1460500"/>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62" name="Shape 62"/>
          <p:cNvSpPr txBox="1"/>
          <p:nvPr>
            <p:ph idx="1" type="body"/>
          </p:nvPr>
        </p:nvSpPr>
        <p:spPr>
          <a:xfrm>
            <a:off x="693737" y="1852613"/>
            <a:ext cx="4265612" cy="908049"/>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1413"/>
              </a:spcAft>
              <a:buClr>
                <a:srgbClr val="000000"/>
              </a:buClr>
              <a:buFont typeface="Times New Roman"/>
              <a:buNone/>
              <a:defRPr b="1" i="0" sz="24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1" i="0" sz="20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1" i="0" sz="18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1" i="0" sz="16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1" i="0" sz="16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63" name="Shape 63"/>
          <p:cNvSpPr txBox="1"/>
          <p:nvPr>
            <p:ph idx="2" type="body"/>
          </p:nvPr>
        </p:nvSpPr>
        <p:spPr>
          <a:xfrm>
            <a:off x="693737" y="2760663"/>
            <a:ext cx="4265612" cy="4062411"/>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64" name="Shape 64"/>
          <p:cNvSpPr txBox="1"/>
          <p:nvPr>
            <p:ph idx="3" type="body"/>
          </p:nvPr>
        </p:nvSpPr>
        <p:spPr>
          <a:xfrm>
            <a:off x="5103812" y="1852613"/>
            <a:ext cx="4284661" cy="908049"/>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1413"/>
              </a:spcAft>
              <a:buClr>
                <a:srgbClr val="000000"/>
              </a:buClr>
              <a:buFont typeface="Times New Roman"/>
              <a:buNone/>
              <a:defRPr b="1" i="0" sz="24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1" i="0" sz="20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1" i="0" sz="18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1" i="0" sz="16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1" i="0" sz="16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65" name="Shape 65"/>
          <p:cNvSpPr txBox="1"/>
          <p:nvPr>
            <p:ph idx="4" type="body"/>
          </p:nvPr>
        </p:nvSpPr>
        <p:spPr>
          <a:xfrm>
            <a:off x="5103812" y="2760663"/>
            <a:ext cx="4284661" cy="4062411"/>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66" name="Shape 66"/>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67" name="Shape 67"/>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68" name="Shape 68"/>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9" name="Shape 69"/>
        <p:cNvGrpSpPr/>
        <p:nvPr/>
      </p:nvGrpSpPr>
      <p:grpSpPr>
        <a:xfrm>
          <a:off x="0" y="0"/>
          <a:ext cx="0" cy="0"/>
          <a:chOff x="0" y="0"/>
          <a:chExt cx="0" cy="0"/>
        </a:xfrm>
      </p:grpSpPr>
      <p:sp>
        <p:nvSpPr>
          <p:cNvPr id="70" name="Shape 70"/>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71" name="Shape 71"/>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2" name="Shape 72"/>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3" name="Shape 73"/>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4" name="Shape 74"/>
        <p:cNvGrpSpPr/>
        <p:nvPr/>
      </p:nvGrpSpPr>
      <p:grpSpPr>
        <a:xfrm>
          <a:off x="0" y="0"/>
          <a:ext cx="0" cy="0"/>
          <a:chOff x="0" y="0"/>
          <a:chExt cx="0" cy="0"/>
        </a:xfrm>
      </p:grpSpPr>
      <p:sp>
        <p:nvSpPr>
          <p:cNvPr id="75" name="Shape 75"/>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6" name="Shape 76"/>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77" name="Shape 77"/>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8" name="Shape 78"/>
        <p:cNvGrpSpPr/>
        <p:nvPr/>
      </p:nvGrpSpPr>
      <p:grpSpPr>
        <a:xfrm>
          <a:off x="0" y="0"/>
          <a:ext cx="0" cy="0"/>
          <a:chOff x="0" y="0"/>
          <a:chExt cx="0" cy="0"/>
        </a:xfrm>
      </p:grpSpPr>
      <p:sp>
        <p:nvSpPr>
          <p:cNvPr id="79" name="Shape 79"/>
          <p:cNvSpPr txBox="1"/>
          <p:nvPr>
            <p:ph type="title"/>
          </p:nvPr>
        </p:nvSpPr>
        <p:spPr>
          <a:xfrm>
            <a:off x="693737" y="503237"/>
            <a:ext cx="3251199" cy="1765299"/>
          </a:xfrm>
          <a:prstGeom prst="rect">
            <a:avLst/>
          </a:prstGeom>
          <a:noFill/>
          <a:ln>
            <a:noFill/>
          </a:ln>
        </p:spPr>
        <p:txBody>
          <a:bodyPr anchorCtr="0" anchor="b" bIns="91425" lIns="91425" rIns="91425" tIns="91425"/>
          <a:lstStyle>
            <a:lvl1pPr indent="0" lvl="0" marL="0" marR="0" rtl="0" algn="ctr">
              <a:lnSpc>
                <a:spcPct val="93000"/>
              </a:lnSpc>
              <a:spcBef>
                <a:spcPts val="0"/>
              </a:spcBef>
              <a:spcAft>
                <a:spcPts val="0"/>
              </a:spcAft>
              <a:buNone/>
              <a:defRPr b="0" i="0" sz="32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80" name="Shape 80"/>
          <p:cNvSpPr txBox="1"/>
          <p:nvPr>
            <p:ph idx="1" type="body"/>
          </p:nvPr>
        </p:nvSpPr>
        <p:spPr>
          <a:xfrm>
            <a:off x="4286250" y="1089025"/>
            <a:ext cx="5102224" cy="537209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81" name="Shape 81"/>
          <p:cNvSpPr txBox="1"/>
          <p:nvPr>
            <p:ph idx="2" type="body"/>
          </p:nvPr>
        </p:nvSpPr>
        <p:spPr>
          <a:xfrm>
            <a:off x="693737" y="2268538"/>
            <a:ext cx="3251199" cy="4200524"/>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13"/>
              </a:spcAft>
              <a:buClr>
                <a:srgbClr val="000000"/>
              </a:buClr>
              <a:buFont typeface="Times New Roman"/>
              <a:buNone/>
              <a:defRPr b="0" i="0" sz="1600" u="none" cap="none" strike="noStrike">
                <a:solidFill>
                  <a:srgbClr val="FFFFFF"/>
                </a:solidFill>
                <a:latin typeface="Arial"/>
                <a:ea typeface="Arial"/>
                <a:cs typeface="Arial"/>
                <a:sym typeface="Arial"/>
              </a:defRPr>
            </a:lvl1pPr>
            <a:lvl2pPr indent="0" lvl="1" marL="457200" marR="0" rtl="0" algn="l">
              <a:lnSpc>
                <a:spcPct val="93000"/>
              </a:lnSpc>
              <a:spcBef>
                <a:spcPts val="0"/>
              </a:spcBef>
              <a:spcAft>
                <a:spcPts val="1138"/>
              </a:spcAft>
              <a:buClr>
                <a:srgbClr val="000000"/>
              </a:buClr>
              <a:buFont typeface="Times New Roman"/>
              <a:buNone/>
              <a:defRPr b="0" i="0" sz="1400" u="none" cap="none" strike="noStrike">
                <a:solidFill>
                  <a:srgbClr val="FFFFFF"/>
                </a:solidFill>
                <a:latin typeface="Arial"/>
                <a:ea typeface="Arial"/>
                <a:cs typeface="Arial"/>
                <a:sym typeface="Arial"/>
              </a:defRPr>
            </a:lvl2pPr>
            <a:lvl3pPr indent="0" lvl="2" marL="914400" marR="0" rtl="0" algn="l">
              <a:lnSpc>
                <a:spcPct val="93000"/>
              </a:lnSpc>
              <a:spcBef>
                <a:spcPts val="0"/>
              </a:spcBef>
              <a:spcAft>
                <a:spcPts val="850"/>
              </a:spcAft>
              <a:buClr>
                <a:srgbClr val="000000"/>
              </a:buClr>
              <a:buFont typeface="Times New Roman"/>
              <a:buNone/>
              <a:defRPr b="0" i="0" sz="1200" u="none" cap="none" strike="noStrike">
                <a:solidFill>
                  <a:srgbClr val="FFFFFF"/>
                </a:solidFill>
                <a:latin typeface="Arial"/>
                <a:ea typeface="Arial"/>
                <a:cs typeface="Arial"/>
                <a:sym typeface="Arial"/>
              </a:defRPr>
            </a:lvl3pPr>
            <a:lvl4pPr indent="0" lvl="3" marL="1371600" marR="0" rtl="0" algn="l">
              <a:lnSpc>
                <a:spcPct val="93000"/>
              </a:lnSpc>
              <a:spcBef>
                <a:spcPts val="0"/>
              </a:spcBef>
              <a:spcAft>
                <a:spcPts val="575"/>
              </a:spcAft>
              <a:buClr>
                <a:srgbClr val="000000"/>
              </a:buClr>
              <a:buFont typeface="Times New Roman"/>
              <a:buNone/>
              <a:defRPr b="0" i="0" sz="1000" u="none" cap="none" strike="noStrike">
                <a:solidFill>
                  <a:srgbClr val="FFFFFF"/>
                </a:solidFill>
                <a:latin typeface="Arial"/>
                <a:ea typeface="Arial"/>
                <a:cs typeface="Arial"/>
                <a:sym typeface="Arial"/>
              </a:defRPr>
            </a:lvl4pPr>
            <a:lvl5pPr indent="0" lvl="4" marL="1828800" marR="0" rtl="0" algn="l">
              <a:lnSpc>
                <a:spcPct val="93000"/>
              </a:lnSpc>
              <a:spcBef>
                <a:spcPts val="0"/>
              </a:spcBef>
              <a:spcAft>
                <a:spcPts val="288"/>
              </a:spcAft>
              <a:buClr>
                <a:srgbClr val="000000"/>
              </a:buClr>
              <a:buFont typeface="Times New Roman"/>
              <a:buNone/>
              <a:defRPr b="0" i="0" sz="1000" u="none" cap="none" strike="noStrike">
                <a:solidFill>
                  <a:srgbClr val="FFFFFF"/>
                </a:solidFill>
                <a:latin typeface="Arial"/>
                <a:ea typeface="Arial"/>
                <a:cs typeface="Arial"/>
                <a:sym typeface="Arial"/>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Arial"/>
                <a:ea typeface="Arial"/>
                <a:cs typeface="Arial"/>
                <a:sym typeface="Arial"/>
              </a:defRPr>
            </a:lvl9pPr>
          </a:lstStyle>
          <a:p/>
        </p:txBody>
      </p:sp>
      <p:sp>
        <p:nvSpPr>
          <p:cNvPr id="82" name="Shape 82"/>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83" name="Shape 83"/>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sz="1800">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84" name="Shape 84"/>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lang="en-US" sz="1800">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80"/>
        </a:solidFill>
      </p:bgPr>
    </p:bg>
    <p:spTree>
      <p:nvGrpSpPr>
        <p:cNvPr id="22" name="Shape 22"/>
        <p:cNvGrpSpPr/>
        <p:nvPr/>
      </p:nvGrpSpPr>
      <p:grpSpPr>
        <a:xfrm>
          <a:off x="0" y="0"/>
          <a:ext cx="0" cy="0"/>
          <a:chOff x="0" y="0"/>
          <a:chExt cx="0" cy="0"/>
        </a:xfrm>
      </p:grpSpPr>
      <p:sp>
        <p:nvSpPr>
          <p:cNvPr id="23" name="Shape 23"/>
          <p:cNvSpPr txBox="1"/>
          <p:nvPr>
            <p:ph type="title"/>
          </p:nvPr>
        </p:nvSpPr>
        <p:spPr>
          <a:xfrm>
            <a:off x="503237" y="301625"/>
            <a:ext cx="9048749" cy="1239837"/>
          </a:xfrm>
          <a:prstGeom prst="rect">
            <a:avLst/>
          </a:prstGeom>
          <a:noFill/>
          <a:ln>
            <a:noFill/>
          </a:ln>
        </p:spPr>
        <p:txBody>
          <a:bodyPr anchorCtr="0" anchor="ctr" bIns="91425" lIns="91425" rIns="91425" tIns="91425"/>
          <a:lstStyle>
            <a:lvl1pPr indent="0" lvl="0"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1pPr>
            <a:lvl2pPr indent="0" lvl="1"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2pPr>
            <a:lvl3pPr indent="0" lvl="2"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3pPr>
            <a:lvl4pPr indent="0" lvl="3"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4pPr>
            <a:lvl5pPr indent="0" lvl="4" marL="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5pPr>
            <a:lvl6pPr indent="-228600" lvl="5" marL="25146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6pPr>
            <a:lvl7pPr indent="-228600" lvl="6" marL="29718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7pPr>
            <a:lvl8pPr indent="-228600" lvl="7" marL="34290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8pPr>
            <a:lvl9pPr indent="-228600" lvl="8" marL="3886200" marR="0" rtl="0" algn="ctr">
              <a:lnSpc>
                <a:spcPct val="93000"/>
              </a:lnSpc>
              <a:spcBef>
                <a:spcPts val="0"/>
              </a:spcBef>
              <a:spcAft>
                <a:spcPts val="0"/>
              </a:spcAft>
              <a:buNone/>
              <a:defRPr b="0" i="0" sz="4400" u="none" cap="none" strike="noStrike">
                <a:solidFill>
                  <a:srgbClr val="FFFFFF"/>
                </a:solidFill>
                <a:latin typeface="Arial"/>
                <a:ea typeface="Arial"/>
                <a:cs typeface="Arial"/>
                <a:sym typeface="Arial"/>
              </a:defRPr>
            </a:lvl9pPr>
          </a:lstStyle>
          <a:p/>
        </p:txBody>
      </p:sp>
      <p:sp>
        <p:nvSpPr>
          <p:cNvPr id="24" name="Shape 24"/>
          <p:cNvSpPr txBox="1"/>
          <p:nvPr>
            <p:ph idx="1" type="body"/>
          </p:nvPr>
        </p:nvSpPr>
        <p:spPr>
          <a:xfrm>
            <a:off x="503237" y="1768475"/>
            <a:ext cx="9048749" cy="4967288"/>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13"/>
              </a:spcAft>
              <a:buNone/>
              <a:defRPr b="0" i="0" sz="3200" u="none" cap="none" strike="noStrike">
                <a:solidFill>
                  <a:srgbClr val="FFFFFF"/>
                </a:solidFill>
                <a:latin typeface="Arial"/>
                <a:ea typeface="Arial"/>
                <a:cs typeface="Arial"/>
                <a:sym typeface="Arial"/>
              </a:defRPr>
            </a:lvl1pPr>
            <a:lvl2pPr indent="-285750" lvl="1" marL="742950" marR="0" rtl="0" algn="l">
              <a:lnSpc>
                <a:spcPct val="93000"/>
              </a:lnSpc>
              <a:spcBef>
                <a:spcPts val="0"/>
              </a:spcBef>
              <a:spcAft>
                <a:spcPts val="1138"/>
              </a:spcAft>
              <a:buNone/>
              <a:defRPr b="0" i="0" sz="2800" u="none" cap="none" strike="noStrike">
                <a:solidFill>
                  <a:srgbClr val="FFFFFF"/>
                </a:solidFill>
                <a:latin typeface="Arial"/>
                <a:ea typeface="Arial"/>
                <a:cs typeface="Arial"/>
                <a:sym typeface="Arial"/>
              </a:defRPr>
            </a:lvl2pPr>
            <a:lvl3pPr indent="-228600" lvl="2" marL="1143000" marR="0" rtl="0" algn="l">
              <a:lnSpc>
                <a:spcPct val="93000"/>
              </a:lnSpc>
              <a:spcBef>
                <a:spcPts val="0"/>
              </a:spcBef>
              <a:spcAft>
                <a:spcPts val="850"/>
              </a:spcAft>
              <a:buNone/>
              <a:defRPr b="0" i="0" sz="2400" u="none" cap="none" strike="noStrike">
                <a:solidFill>
                  <a:srgbClr val="FFFFFF"/>
                </a:solidFill>
                <a:latin typeface="Arial"/>
                <a:ea typeface="Arial"/>
                <a:cs typeface="Arial"/>
                <a:sym typeface="Arial"/>
              </a:defRPr>
            </a:lvl3pPr>
            <a:lvl4pPr indent="-228600" lvl="3" marL="1600200" marR="0" rtl="0" algn="l">
              <a:lnSpc>
                <a:spcPct val="93000"/>
              </a:lnSpc>
              <a:spcBef>
                <a:spcPts val="0"/>
              </a:spcBef>
              <a:spcAft>
                <a:spcPts val="575"/>
              </a:spcAft>
              <a:buNone/>
              <a:defRPr b="0" i="0" sz="2000" u="none" cap="none" strike="noStrike">
                <a:solidFill>
                  <a:srgbClr val="FFFFFF"/>
                </a:solidFill>
                <a:latin typeface="Arial"/>
                <a:ea typeface="Arial"/>
                <a:cs typeface="Arial"/>
                <a:sym typeface="Arial"/>
              </a:defRPr>
            </a:lvl4pPr>
            <a:lvl5pPr indent="-228600" lvl="4" marL="2057400" marR="0" rtl="0" algn="l">
              <a:lnSpc>
                <a:spcPct val="93000"/>
              </a:lnSpc>
              <a:spcBef>
                <a:spcPts val="0"/>
              </a:spcBef>
              <a:spcAft>
                <a:spcPts val="288"/>
              </a:spcAft>
              <a:buNone/>
              <a:defRPr b="0" i="0" sz="2000" u="none" cap="none" strike="noStrike">
                <a:solidFill>
                  <a:srgbClr val="FFFFFF"/>
                </a:solidFill>
                <a:latin typeface="Arial"/>
                <a:ea typeface="Arial"/>
                <a:cs typeface="Arial"/>
                <a:sym typeface="Arial"/>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5" name="Shape 25"/>
          <p:cNvSpPr txBox="1"/>
          <p:nvPr>
            <p:ph idx="10" type="dt"/>
          </p:nvPr>
        </p:nvSpPr>
        <p:spPr>
          <a:xfrm>
            <a:off x="503237" y="6886575"/>
            <a:ext cx="2325686"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6" name="Shape 26"/>
          <p:cNvSpPr txBox="1"/>
          <p:nvPr>
            <p:ph idx="11" type="ftr"/>
          </p:nvPr>
        </p:nvSpPr>
        <p:spPr>
          <a:xfrm>
            <a:off x="3448050" y="6886575"/>
            <a:ext cx="3173413" cy="49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285750" lvl="1" marL="742950" marR="0" rtl="0" algn="l">
              <a:spcBef>
                <a:spcPts val="0"/>
              </a:spcBef>
              <a:spcAft>
                <a:spcPts val="0"/>
              </a:spcAft>
              <a:buNone/>
              <a:defRPr b="0" i="0" sz="1800" u="none" cap="none" strike="noStrike">
                <a:solidFill>
                  <a:schemeClr val="lt1"/>
                </a:solidFill>
                <a:latin typeface="Arial"/>
                <a:ea typeface="Arial"/>
                <a:cs typeface="Arial"/>
                <a:sym typeface="Arial"/>
              </a:defRPr>
            </a:lvl2pPr>
            <a:lvl3pPr indent="-228600" lvl="2" marL="1143000" marR="0" rtl="0" algn="l">
              <a:spcBef>
                <a:spcPts val="0"/>
              </a:spcBef>
              <a:spcAft>
                <a:spcPts val="0"/>
              </a:spcAft>
              <a:buNone/>
              <a:defRPr b="0" i="0" sz="1800" u="none" cap="none" strike="noStrike">
                <a:solidFill>
                  <a:schemeClr val="lt1"/>
                </a:solidFill>
                <a:latin typeface="Arial"/>
                <a:ea typeface="Arial"/>
                <a:cs typeface="Arial"/>
                <a:sym typeface="Arial"/>
              </a:defRPr>
            </a:lvl3pPr>
            <a:lvl4pPr indent="-228600" lvl="3" marL="1600200" marR="0" rtl="0" algn="l">
              <a:spcBef>
                <a:spcPts val="0"/>
              </a:spcBef>
              <a:spcAft>
                <a:spcPts val="0"/>
              </a:spcAft>
              <a:buNone/>
              <a:defRPr b="0" i="0" sz="1800" u="none" cap="none" strike="noStrike">
                <a:solidFill>
                  <a:schemeClr val="lt1"/>
                </a:solidFill>
                <a:latin typeface="Arial"/>
                <a:ea typeface="Arial"/>
                <a:cs typeface="Arial"/>
                <a:sym typeface="Arial"/>
              </a:defRPr>
            </a:lvl4pPr>
            <a:lvl5pPr indent="-228600" lvl="4" marL="2057400" marR="0" rtl="0" algn="l">
              <a:spcBef>
                <a:spcPts val="0"/>
              </a:spcBef>
              <a:spcAft>
                <a:spcPts val="0"/>
              </a:spcAft>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27" name="Shape 27"/>
          <p:cNvSpPr txBox="1"/>
          <p:nvPr>
            <p:ph idx="12" type="sldNum"/>
          </p:nvPr>
        </p:nvSpPr>
        <p:spPr>
          <a:xfrm>
            <a:off x="7227888" y="6886575"/>
            <a:ext cx="2325686" cy="498475"/>
          </a:xfrm>
          <a:prstGeom prst="rect">
            <a:avLst/>
          </a:prstGeom>
          <a:noFill/>
          <a:ln>
            <a:noFill/>
          </a:ln>
        </p:spPr>
        <p:txBody>
          <a:bodyPr anchorCtr="0" anchor="t" bIns="0" lIns="0" rIns="0" tIns="0">
            <a:noAutofit/>
          </a:bodyPr>
          <a:lstStyle/>
          <a:p>
            <a:pPr indent="0" lvl="0" marL="0" marR="0" rtl="0" algn="l">
              <a:lnSpc>
                <a:spcPct val="93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5.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3.jpg"/><Relationship Id="rId4"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idx="1" type="body"/>
          </p:nvPr>
        </p:nvSpPr>
        <p:spPr>
          <a:xfrm>
            <a:off x="0" y="6142037"/>
            <a:ext cx="10080624" cy="914400"/>
          </a:xfrm>
          <a:prstGeom prst="rect">
            <a:avLst/>
          </a:prstGeom>
          <a:noFill/>
          <a:ln>
            <a:noFill/>
          </a:ln>
        </p:spPr>
        <p:txBody>
          <a:bodyPr anchorCtr="0" anchor="t" bIns="0" lIns="0" rIns="0" tIns="28075">
            <a:noAutofit/>
          </a:bodyPr>
          <a:lstStyle/>
          <a:p>
            <a:pPr indent="0" lvl="0" marL="0" marR="0" rtl="0" algn="ctr">
              <a:lnSpc>
                <a:spcPct val="93000"/>
              </a:lnSpc>
              <a:spcBef>
                <a:spcPts val="0"/>
              </a:spcBef>
              <a:spcAft>
                <a:spcPts val="0"/>
              </a:spcAft>
              <a:buClr>
                <a:srgbClr val="000000"/>
              </a:buClr>
              <a:buSzPct val="25000"/>
              <a:buFont typeface="Times New Roman"/>
              <a:buNone/>
            </a:pPr>
            <a:r>
              <a:rPr lang="en-US" sz="4400"/>
              <a:t>Transportation Makes a Difference</a:t>
            </a:r>
          </a:p>
        </p:txBody>
      </p:sp>
      <p:pic>
        <p:nvPicPr>
          <p:cNvPr id="147" name="Shape 147"/>
          <p:cNvPicPr preferRelativeResize="0"/>
          <p:nvPr/>
        </p:nvPicPr>
        <p:blipFill rotWithShape="1">
          <a:blip r:embed="rId3">
            <a:alphaModFix/>
          </a:blip>
          <a:srcRect b="0" l="0" r="0" t="0"/>
          <a:stretch/>
        </p:blipFill>
        <p:spPr>
          <a:xfrm>
            <a:off x="1535112" y="884237"/>
            <a:ext cx="6785435" cy="4346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503237" y="301625"/>
            <a:ext cx="9048749"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4400" u="none" cap="none" strike="noStrike">
                <a:solidFill>
                  <a:srgbClr val="FFFFFF"/>
                </a:solidFill>
                <a:latin typeface="Arial"/>
                <a:ea typeface="Arial"/>
                <a:cs typeface="Arial"/>
                <a:sym typeface="Arial"/>
              </a:rPr>
              <a:t> Active Transportation</a:t>
            </a:r>
          </a:p>
        </p:txBody>
      </p:sp>
      <p:sp>
        <p:nvSpPr>
          <p:cNvPr id="208" name="Shape 208"/>
          <p:cNvSpPr txBox="1"/>
          <p:nvPr/>
        </p:nvSpPr>
        <p:spPr>
          <a:xfrm>
            <a:off x="698500" y="1459303"/>
            <a:ext cx="3895343" cy="224676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800" u="none" cap="none" strike="noStrike">
                <a:solidFill>
                  <a:schemeClr val="lt1"/>
                </a:solidFill>
                <a:latin typeface="Arial"/>
                <a:ea typeface="Arial"/>
                <a:cs typeface="Arial"/>
                <a:sym typeface="Arial"/>
              </a:rPr>
              <a:t>Active transportation is any self-propelled, human-powered mode of transportation, such as walking or bicycling.</a:t>
            </a:r>
            <a:r>
              <a:rPr b="0" i="0" lang="en-US" sz="1800" u="none" cap="none" strike="noStrike">
                <a:solidFill>
                  <a:schemeClr val="lt1"/>
                </a:solidFill>
                <a:latin typeface="Arial"/>
                <a:ea typeface="Arial"/>
                <a:cs typeface="Arial"/>
                <a:sym typeface="Arial"/>
              </a:rPr>
              <a:t> </a:t>
            </a:r>
          </a:p>
        </p:txBody>
      </p:sp>
      <p:pic>
        <p:nvPicPr>
          <p:cNvPr descr="critical mass" id="209" name="Shape 209"/>
          <p:cNvPicPr preferRelativeResize="0"/>
          <p:nvPr>
            <p:ph idx="1" type="body"/>
          </p:nvPr>
        </p:nvPicPr>
        <p:blipFill rotWithShape="1">
          <a:blip r:embed="rId3">
            <a:alphaModFix/>
          </a:blip>
          <a:srcRect b="0" l="0" r="0" t="0"/>
          <a:stretch/>
        </p:blipFill>
        <p:spPr>
          <a:xfrm>
            <a:off x="503237" y="4062725"/>
            <a:ext cx="4765673" cy="3230965"/>
          </a:xfrm>
          <a:prstGeom prst="rect">
            <a:avLst/>
          </a:prstGeom>
          <a:noFill/>
          <a:ln>
            <a:noFill/>
          </a:ln>
        </p:spPr>
      </p:pic>
      <p:pic>
        <p:nvPicPr>
          <p:cNvPr descr="https://upload.wikimedia.org/wikipedia/commons/e/e0/Scooter_and_bike_3571177185_201c87cb5e_z.jpg" id="210" name="Shape 210"/>
          <p:cNvPicPr preferRelativeResize="0"/>
          <p:nvPr/>
        </p:nvPicPr>
        <p:blipFill rotWithShape="1">
          <a:blip r:embed="rId4">
            <a:alphaModFix/>
          </a:blip>
          <a:srcRect b="0" l="0" r="0" t="0"/>
          <a:stretch/>
        </p:blipFill>
        <p:spPr>
          <a:xfrm>
            <a:off x="5040312" y="1541462"/>
            <a:ext cx="4841272" cy="3228538"/>
          </a:xfrm>
          <a:prstGeom prst="rect">
            <a:avLst/>
          </a:prstGeom>
          <a:noFill/>
          <a:ln>
            <a:noFill/>
          </a:ln>
        </p:spPr>
      </p:pic>
      <p:sp>
        <p:nvSpPr>
          <p:cNvPr id="211" name="Shape 211"/>
          <p:cNvSpPr txBox="1"/>
          <p:nvPr/>
        </p:nvSpPr>
        <p:spPr>
          <a:xfrm>
            <a:off x="5649912" y="4894528"/>
            <a:ext cx="4114800" cy="267765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800">
                <a:solidFill>
                  <a:schemeClr val="lt1"/>
                </a:solidFill>
                <a:latin typeface="Arial"/>
                <a:ea typeface="Arial"/>
                <a:cs typeface="Arial"/>
                <a:sym typeface="Arial"/>
              </a:rPr>
              <a:t>Active transportation –such as walking or cycling--or going with public transportation– is a healthier alternative  for short trips.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503237" y="301625"/>
            <a:ext cx="9048749"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1" i="0" lang="en-US" sz="4400" u="none" cap="none" strike="noStrike">
                <a:solidFill>
                  <a:schemeClr val="lt1"/>
                </a:solidFill>
                <a:latin typeface="Arial"/>
                <a:ea typeface="Arial"/>
                <a:cs typeface="Arial"/>
                <a:sym typeface="Arial"/>
              </a:rPr>
              <a:t>Policy Recommendations:</a:t>
            </a:r>
            <a:br>
              <a:rPr b="1" i="0" lang="en-US" sz="4400" u="none" cap="none" strike="noStrike">
                <a:solidFill>
                  <a:schemeClr val="lt1"/>
                </a:solidFill>
                <a:latin typeface="Arial"/>
                <a:ea typeface="Arial"/>
                <a:cs typeface="Arial"/>
                <a:sym typeface="Arial"/>
              </a:rPr>
            </a:br>
            <a:r>
              <a:rPr b="1" i="0" lang="en-US" sz="4400" u="none" cap="none" strike="noStrike">
                <a:solidFill>
                  <a:schemeClr val="lt1"/>
                </a:solidFill>
                <a:latin typeface="Arial"/>
                <a:ea typeface="Arial"/>
                <a:cs typeface="Arial"/>
                <a:sym typeface="Arial"/>
              </a:rPr>
              <a:t>on Public Transportation</a:t>
            </a:r>
          </a:p>
        </p:txBody>
      </p:sp>
      <p:sp>
        <p:nvSpPr>
          <p:cNvPr id="217" name="Shape 217"/>
          <p:cNvSpPr txBox="1"/>
          <p:nvPr>
            <p:ph idx="1" type="body"/>
          </p:nvPr>
        </p:nvSpPr>
        <p:spPr>
          <a:xfrm>
            <a:off x="4811712" y="1874836"/>
            <a:ext cx="4990147" cy="4763538"/>
          </a:xfrm>
          <a:prstGeom prst="rect">
            <a:avLst/>
          </a:prstGeom>
          <a:noFill/>
          <a:ln>
            <a:noFill/>
          </a:ln>
        </p:spPr>
        <p:txBody>
          <a:bodyPr anchorCtr="0" anchor="t" bIns="0" lIns="0" rIns="0" tIns="28075">
            <a:noAutofit/>
          </a:bodyPr>
          <a:lstStyle/>
          <a:p>
            <a:pPr indent="-342900" lvl="0" marL="342900" marR="0" rtl="0" algn="l">
              <a:lnSpc>
                <a:spcPct val="93000"/>
              </a:lnSpc>
              <a:spcBef>
                <a:spcPts val="0"/>
              </a:spcBef>
              <a:spcAft>
                <a:spcPts val="0"/>
              </a:spcAft>
              <a:buSzPct val="25000"/>
              <a:buNone/>
            </a:pPr>
            <a:r>
              <a:rPr b="0" i="0" lang="en-US" sz="3200" u="none" cap="none" strike="noStrike">
                <a:solidFill>
                  <a:srgbClr val="FFFFFF"/>
                </a:solidFill>
                <a:latin typeface="Arial"/>
                <a:ea typeface="Arial"/>
                <a:cs typeface="Arial"/>
                <a:sym typeface="Arial"/>
              </a:rPr>
              <a:t>•	“Smart growth” means walkable communities with public transportation infrastructure</a:t>
            </a:r>
          </a:p>
          <a:p>
            <a:pPr indent="-342900" lvl="0" marL="342900" marR="0" rtl="0" algn="l">
              <a:lnSpc>
                <a:spcPct val="93000"/>
              </a:lnSpc>
              <a:spcBef>
                <a:spcPts val="1413"/>
              </a:spcBef>
              <a:spcAft>
                <a:spcPts val="0"/>
              </a:spcAft>
              <a:buSzPct val="25000"/>
              <a:buNone/>
            </a:pPr>
            <a:r>
              <a:rPr b="0" i="0" lang="en-US" sz="3200" u="none" cap="none" strike="noStrike">
                <a:solidFill>
                  <a:srgbClr val="FFFFFF"/>
                </a:solidFill>
                <a:latin typeface="Arial"/>
                <a:ea typeface="Arial"/>
                <a:cs typeface="Arial"/>
                <a:sym typeface="Arial"/>
              </a:rPr>
              <a:t>•	Better infrastructure near transit stops offers better walkability.  </a:t>
            </a:r>
          </a:p>
          <a:p>
            <a:pPr indent="-342900" lvl="0" marL="342900" marR="0" rtl="0" algn="l">
              <a:lnSpc>
                <a:spcPct val="93000"/>
              </a:lnSpc>
              <a:spcBef>
                <a:spcPts val="1413"/>
              </a:spcBef>
              <a:spcAft>
                <a:spcPts val="0"/>
              </a:spcAft>
              <a:buSzPct val="25000"/>
              <a:buNone/>
            </a:pPr>
            <a:r>
              <a:rPr b="0" i="0" lang="en-US" sz="3200" u="none" cap="none" strike="noStrike">
                <a:solidFill>
                  <a:srgbClr val="FFFFFF"/>
                </a:solidFill>
                <a:latin typeface="Arial"/>
                <a:ea typeface="Arial"/>
                <a:cs typeface="Arial"/>
                <a:sym typeface="Arial"/>
              </a:rPr>
              <a:t>•	Coordination between agencies and levels of government is needed to achieve success.</a:t>
            </a:r>
          </a:p>
          <a:p>
            <a:pPr indent="-342900" lvl="0" marL="342900" marR="0" rtl="0" algn="l">
              <a:lnSpc>
                <a:spcPct val="93000"/>
              </a:lnSpc>
              <a:spcBef>
                <a:spcPts val="1413"/>
              </a:spcBef>
              <a:spcAft>
                <a:spcPts val="0"/>
              </a:spcAft>
              <a:buSzPct val="25000"/>
              <a:buNone/>
            </a:pPr>
            <a:r>
              <a:t/>
            </a:r>
            <a:endParaRPr b="0" i="0" sz="2400" u="none" cap="none" strike="noStrike">
              <a:solidFill>
                <a:srgbClr val="FFFFFF"/>
              </a:solidFill>
              <a:latin typeface="Arial"/>
              <a:ea typeface="Arial"/>
              <a:cs typeface="Arial"/>
              <a:sym typeface="Arial"/>
            </a:endParaRPr>
          </a:p>
          <a:p>
            <a:pPr indent="-342900" lvl="0" marL="342900" marR="0" rtl="0" algn="l">
              <a:lnSpc>
                <a:spcPct val="93000"/>
              </a:lnSpc>
              <a:spcBef>
                <a:spcPts val="1413"/>
              </a:spcBef>
              <a:spcAft>
                <a:spcPts val="0"/>
              </a:spcAft>
              <a:buSzPct val="25000"/>
              <a:buNone/>
            </a:pPr>
            <a:r>
              <a:t/>
            </a:r>
            <a:endParaRPr b="0" i="0" sz="3200" u="none" cap="none" strike="noStrike">
              <a:solidFill>
                <a:srgbClr val="FFFFFF"/>
              </a:solidFill>
              <a:latin typeface="Arial"/>
              <a:ea typeface="Arial"/>
              <a:cs typeface="Arial"/>
              <a:sym typeface="Arial"/>
            </a:endParaRPr>
          </a:p>
        </p:txBody>
      </p:sp>
      <p:pic>
        <p:nvPicPr>
          <p:cNvPr id="218" name="Shape 218"/>
          <p:cNvPicPr preferRelativeResize="0"/>
          <p:nvPr/>
        </p:nvPicPr>
        <p:blipFill rotWithShape="1">
          <a:blip r:embed="rId3">
            <a:alphaModFix/>
          </a:blip>
          <a:srcRect b="0" l="0" r="0" t="0"/>
          <a:stretch/>
        </p:blipFill>
        <p:spPr>
          <a:xfrm>
            <a:off x="239712" y="2522536"/>
            <a:ext cx="4419599" cy="34681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503237" y="301625"/>
            <a:ext cx="9048749"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4400" u="none" cap="none" strike="noStrike">
                <a:solidFill>
                  <a:srgbClr val="FFFFFF"/>
                </a:solidFill>
                <a:latin typeface="Arial"/>
                <a:ea typeface="Arial"/>
                <a:cs typeface="Arial"/>
                <a:sym typeface="Arial"/>
              </a:rPr>
              <a:t>Policies that Encouraging </a:t>
            </a:r>
            <a:br>
              <a:rPr b="0" i="0" lang="en-US" sz="4400" u="none" cap="none" strike="noStrike">
                <a:solidFill>
                  <a:srgbClr val="FFFFFF"/>
                </a:solidFill>
                <a:latin typeface="Arial"/>
                <a:ea typeface="Arial"/>
                <a:cs typeface="Arial"/>
                <a:sym typeface="Arial"/>
              </a:rPr>
            </a:br>
            <a:r>
              <a:rPr b="0" i="0" lang="en-US" sz="4400" u="none" cap="none" strike="noStrike">
                <a:solidFill>
                  <a:srgbClr val="FFFFFF"/>
                </a:solidFill>
                <a:latin typeface="Arial"/>
                <a:ea typeface="Arial"/>
                <a:cs typeface="Arial"/>
                <a:sym typeface="Arial"/>
              </a:rPr>
              <a:t>Active Transport</a:t>
            </a:r>
          </a:p>
        </p:txBody>
      </p:sp>
      <p:sp>
        <p:nvSpPr>
          <p:cNvPr id="224" name="Shape 224"/>
          <p:cNvSpPr txBox="1"/>
          <p:nvPr>
            <p:ph idx="1" type="body"/>
          </p:nvPr>
        </p:nvSpPr>
        <p:spPr>
          <a:xfrm>
            <a:off x="503237" y="1768475"/>
            <a:ext cx="9261473" cy="2239961"/>
          </a:xfrm>
          <a:prstGeom prst="rect">
            <a:avLst/>
          </a:prstGeom>
          <a:noFill/>
          <a:ln>
            <a:noFill/>
          </a:ln>
        </p:spPr>
        <p:txBody>
          <a:bodyPr anchorCtr="0" anchor="t" bIns="0" lIns="0" rIns="0" tIns="28075">
            <a:noAutofit/>
          </a:bodyPr>
          <a:lstStyle/>
          <a:p>
            <a:pPr indent="-342900" lvl="0" marL="342900" marR="0" rtl="0" algn="l">
              <a:lnSpc>
                <a:spcPct val="93000"/>
              </a:lnSpc>
              <a:spcBef>
                <a:spcPts val="0"/>
              </a:spcBef>
              <a:spcAft>
                <a:spcPts val="0"/>
              </a:spcAft>
              <a:buSzPct val="25000"/>
              <a:buNone/>
            </a:pPr>
            <a:r>
              <a:rPr b="0" i="0" lang="en-US" sz="2800" u="none" cap="none" strike="noStrike">
                <a:solidFill>
                  <a:srgbClr val="FFFFFF"/>
                </a:solidFill>
                <a:latin typeface="Arial"/>
                <a:ea typeface="Arial"/>
                <a:cs typeface="Arial"/>
                <a:sym typeface="Arial"/>
              </a:rPr>
              <a:t>•	Allow for separation of motor-vehicle from non-motorized traffic and physical barriers for better safety</a:t>
            </a:r>
          </a:p>
          <a:p>
            <a:pPr indent="-342900" lvl="0" marL="342900" marR="0" rtl="0" algn="l">
              <a:lnSpc>
                <a:spcPct val="93000"/>
              </a:lnSpc>
              <a:spcBef>
                <a:spcPts val="1413"/>
              </a:spcBef>
              <a:spcAft>
                <a:spcPts val="0"/>
              </a:spcAft>
              <a:buSzPct val="25000"/>
              <a:buNone/>
            </a:pPr>
            <a:r>
              <a:rPr b="0" i="0" lang="en-US" sz="2800" u="none" cap="none" strike="noStrike">
                <a:solidFill>
                  <a:srgbClr val="FFFFFF"/>
                </a:solidFill>
                <a:latin typeface="Arial"/>
                <a:ea typeface="Arial"/>
                <a:cs typeface="Arial"/>
                <a:sym typeface="Arial"/>
              </a:rPr>
              <a:t>•	Establish bicycle parking at workplaces and transit stops</a:t>
            </a:r>
          </a:p>
          <a:p>
            <a:pPr indent="-342900" lvl="0" marL="342900" marR="0" rtl="0" algn="l">
              <a:lnSpc>
                <a:spcPct val="93000"/>
              </a:lnSpc>
              <a:spcBef>
                <a:spcPts val="1413"/>
              </a:spcBef>
              <a:spcAft>
                <a:spcPts val="0"/>
              </a:spcAft>
              <a:buSzPct val="25000"/>
              <a:buNone/>
            </a:pPr>
            <a:r>
              <a:rPr b="0" i="0" lang="en-US" sz="2800" u="none" cap="none" strike="noStrike">
                <a:solidFill>
                  <a:srgbClr val="FFFFFF"/>
                </a:solidFill>
                <a:latin typeface="Arial"/>
                <a:ea typeface="Arial"/>
                <a:cs typeface="Arial"/>
                <a:sym typeface="Arial"/>
              </a:rPr>
              <a:t>•	Provide safe routes for children to walk/bike to school </a:t>
            </a:r>
          </a:p>
        </p:txBody>
      </p:sp>
      <p:pic>
        <p:nvPicPr>
          <p:cNvPr descr="http://static.ladepeche.fr/content/media/image/350/2010/04/22/95-31-canal.jpg" id="225" name="Shape 225"/>
          <p:cNvPicPr preferRelativeResize="0"/>
          <p:nvPr/>
        </p:nvPicPr>
        <p:blipFill rotWithShape="1">
          <a:blip r:embed="rId3">
            <a:alphaModFix/>
          </a:blip>
          <a:srcRect b="0" l="0" r="0" t="0"/>
          <a:stretch/>
        </p:blipFill>
        <p:spPr>
          <a:xfrm>
            <a:off x="5407660" y="4003673"/>
            <a:ext cx="4114800" cy="3209543"/>
          </a:xfrm>
          <a:prstGeom prst="rect">
            <a:avLst/>
          </a:prstGeom>
          <a:noFill/>
          <a:ln>
            <a:noFill/>
          </a:ln>
        </p:spPr>
      </p:pic>
      <p:sp>
        <p:nvSpPr>
          <p:cNvPr id="226" name="Shape 226"/>
          <p:cNvSpPr txBox="1"/>
          <p:nvPr/>
        </p:nvSpPr>
        <p:spPr>
          <a:xfrm>
            <a:off x="466725" y="4003673"/>
            <a:ext cx="4698681" cy="3533660"/>
          </a:xfrm>
          <a:prstGeom prst="rect">
            <a:avLst/>
          </a:prstGeom>
          <a:noFill/>
          <a:ln>
            <a:noFill/>
          </a:ln>
        </p:spPr>
        <p:txBody>
          <a:bodyPr anchorCtr="0" anchor="t" bIns="45700" lIns="91425" rIns="91425" tIns="45700">
            <a:noAutofit/>
          </a:bodyPr>
          <a:lstStyle/>
          <a:p>
            <a:pPr indent="-342900" lvl="0" marL="342900" marR="0" rtl="0" algn="l">
              <a:lnSpc>
                <a:spcPct val="93000"/>
              </a:lnSpc>
              <a:spcBef>
                <a:spcPts val="0"/>
              </a:spcBef>
              <a:spcAft>
                <a:spcPts val="0"/>
              </a:spcAft>
              <a:buSzPct val="25000"/>
              <a:buNone/>
            </a:pPr>
            <a:r>
              <a:rPr lang="en-US" sz="2400">
                <a:solidFill>
                  <a:srgbClr val="FFFFFF"/>
                </a:solidFill>
                <a:latin typeface="Arial"/>
                <a:ea typeface="Arial"/>
                <a:cs typeface="Arial"/>
                <a:sym typeface="Arial"/>
              </a:rPr>
              <a:t>•	</a:t>
            </a:r>
            <a:r>
              <a:rPr lang="en-US" sz="2800">
                <a:solidFill>
                  <a:srgbClr val="FFFFFF"/>
                </a:solidFill>
                <a:latin typeface="Arial"/>
                <a:ea typeface="Arial"/>
                <a:cs typeface="Arial"/>
                <a:sym typeface="Arial"/>
              </a:rPr>
              <a:t>Develop connected networks of multi-use bike/walking trails </a:t>
            </a:r>
          </a:p>
          <a:p>
            <a:pPr indent="-342900" lvl="0" marL="342900" marR="0" rtl="0" algn="l">
              <a:lnSpc>
                <a:spcPct val="93000"/>
              </a:lnSpc>
              <a:spcBef>
                <a:spcPts val="1413"/>
              </a:spcBef>
              <a:spcAft>
                <a:spcPts val="0"/>
              </a:spcAft>
              <a:buSzPct val="25000"/>
              <a:buNone/>
            </a:pPr>
            <a:r>
              <a:rPr lang="en-US" sz="2800">
                <a:solidFill>
                  <a:srgbClr val="FFFFFF"/>
                </a:solidFill>
                <a:latin typeface="Arial"/>
                <a:ea typeface="Arial"/>
                <a:cs typeface="Arial"/>
                <a:sym typeface="Arial"/>
              </a:rPr>
              <a:t>•	Offer education for bicyclists and pedestrians on state and local laws, and safe practices</a:t>
            </a:r>
          </a:p>
          <a:p>
            <a:pPr indent="0" lvl="0" marL="0" marR="0" rtl="0" algn="l">
              <a:spcBef>
                <a:spcPts val="1413"/>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503237" y="301625"/>
            <a:ext cx="9048749"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4400" u="none" cap="none" strike="noStrike">
                <a:solidFill>
                  <a:srgbClr val="FFFFFF"/>
                </a:solidFill>
                <a:latin typeface="Arial"/>
                <a:ea typeface="Arial"/>
                <a:cs typeface="Arial"/>
                <a:sym typeface="Arial"/>
              </a:rPr>
              <a:t>Build Walkable Communities</a:t>
            </a:r>
          </a:p>
        </p:txBody>
      </p:sp>
      <p:sp>
        <p:nvSpPr>
          <p:cNvPr id="232" name="Shape 232"/>
          <p:cNvSpPr txBox="1"/>
          <p:nvPr>
            <p:ph idx="1" type="body"/>
          </p:nvPr>
        </p:nvSpPr>
        <p:spPr>
          <a:xfrm>
            <a:off x="503237" y="1768475"/>
            <a:ext cx="9303701" cy="2697161"/>
          </a:xfrm>
          <a:prstGeom prst="rect">
            <a:avLst/>
          </a:prstGeom>
          <a:noFill/>
          <a:ln>
            <a:noFill/>
          </a:ln>
        </p:spPr>
        <p:txBody>
          <a:bodyPr anchorCtr="0" anchor="t" bIns="0" lIns="0" rIns="0" tIns="28075">
            <a:noAutofit/>
          </a:bodyPr>
          <a:lstStyle/>
          <a:p>
            <a:pPr indent="-457200" lvl="0" marL="457200" marR="0" rtl="0" algn="l">
              <a:lnSpc>
                <a:spcPct val="93000"/>
              </a:lnSpc>
              <a:spcBef>
                <a:spcPts val="0"/>
              </a:spcBef>
              <a:spcAft>
                <a:spcPts val="0"/>
              </a:spcAft>
              <a:buClr>
                <a:schemeClr val="lt1"/>
              </a:buClr>
              <a:buSzPct val="100000"/>
              <a:buFont typeface="Arial"/>
              <a:buChar char="•"/>
            </a:pPr>
            <a:r>
              <a:rPr b="0" i="0" lang="en-US" sz="3200" u="none" cap="none" strike="noStrike">
                <a:solidFill>
                  <a:srgbClr val="FFFFFF"/>
                </a:solidFill>
                <a:latin typeface="Arial"/>
                <a:ea typeface="Arial"/>
                <a:cs typeface="Arial"/>
                <a:sym typeface="Arial"/>
              </a:rPr>
              <a:t>With safe and accessible roadway crossings through use of small block sizes, pedestrian refuge islands, and cross-walks</a:t>
            </a:r>
          </a:p>
          <a:p>
            <a:pPr indent="-457200" lvl="0" marL="457200" marR="0" rtl="0" algn="l">
              <a:lnSpc>
                <a:spcPct val="93000"/>
              </a:lnSpc>
              <a:spcBef>
                <a:spcPts val="1413"/>
              </a:spcBef>
              <a:spcAft>
                <a:spcPts val="0"/>
              </a:spcAft>
              <a:buClr>
                <a:schemeClr val="lt1"/>
              </a:buClr>
              <a:buSzPct val="100000"/>
              <a:buFont typeface="Arial"/>
              <a:buChar char="•"/>
            </a:pPr>
            <a:r>
              <a:rPr b="0" i="0" lang="en-US" sz="3200" u="none" cap="none" strike="noStrike">
                <a:solidFill>
                  <a:srgbClr val="FFFFFF"/>
                </a:solidFill>
                <a:latin typeface="Arial"/>
                <a:ea typeface="Arial"/>
                <a:cs typeface="Arial"/>
                <a:sym typeface="Arial"/>
              </a:rPr>
              <a:t>With streetscape amenities such as benches, landscaping, and lighting</a:t>
            </a:r>
          </a:p>
        </p:txBody>
      </p:sp>
      <p:pic>
        <p:nvPicPr>
          <p:cNvPr id="233" name="Shape 233"/>
          <p:cNvPicPr preferRelativeResize="0"/>
          <p:nvPr/>
        </p:nvPicPr>
        <p:blipFill rotWithShape="1">
          <a:blip r:embed="rId3">
            <a:alphaModFix/>
          </a:blip>
          <a:srcRect b="0" l="0" r="0" t="0"/>
          <a:stretch/>
        </p:blipFill>
        <p:spPr>
          <a:xfrm>
            <a:off x="5573712" y="3997744"/>
            <a:ext cx="4233227" cy="3287292"/>
          </a:xfrm>
          <a:prstGeom prst="rect">
            <a:avLst/>
          </a:prstGeom>
          <a:noFill/>
          <a:ln>
            <a:noFill/>
          </a:ln>
        </p:spPr>
      </p:pic>
      <p:sp>
        <p:nvSpPr>
          <p:cNvPr id="234" name="Shape 234"/>
          <p:cNvSpPr txBox="1"/>
          <p:nvPr/>
        </p:nvSpPr>
        <p:spPr>
          <a:xfrm>
            <a:off x="503237" y="4496433"/>
            <a:ext cx="5070474" cy="2062103"/>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chemeClr val="lt1"/>
              </a:buClr>
              <a:buSzPct val="100000"/>
              <a:buFont typeface="Arial"/>
              <a:buChar char="•"/>
            </a:pPr>
            <a:r>
              <a:rPr lang="en-US" sz="3200">
                <a:solidFill>
                  <a:schemeClr val="lt1"/>
                </a:solidFill>
                <a:latin typeface="Arial"/>
                <a:ea typeface="Arial"/>
                <a:cs typeface="Arial"/>
                <a:sym typeface="Arial"/>
              </a:rPr>
              <a:t>With street-level restaurants and shops  along pedestrian and bicycle routes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503237" y="301625"/>
            <a:ext cx="9048749"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4400" u="none" cap="none" strike="noStrike">
                <a:solidFill>
                  <a:srgbClr val="FFFFFF"/>
                </a:solidFill>
                <a:latin typeface="Arial"/>
                <a:ea typeface="Arial"/>
                <a:cs typeface="Arial"/>
                <a:sym typeface="Arial"/>
              </a:rPr>
              <a:t>Are these societal changes even possible?</a:t>
            </a:r>
          </a:p>
        </p:txBody>
      </p:sp>
      <p:sp>
        <p:nvSpPr>
          <p:cNvPr id="240" name="Shape 240"/>
          <p:cNvSpPr txBox="1"/>
          <p:nvPr>
            <p:ph idx="1" type="body"/>
          </p:nvPr>
        </p:nvSpPr>
        <p:spPr>
          <a:xfrm>
            <a:off x="544512" y="2161364"/>
            <a:ext cx="8855076" cy="2790346"/>
          </a:xfrm>
          <a:prstGeom prst="rect">
            <a:avLst/>
          </a:prstGeom>
          <a:noFill/>
          <a:ln>
            <a:noFill/>
          </a:ln>
        </p:spPr>
        <p:txBody>
          <a:bodyPr anchorCtr="0" anchor="t" bIns="0" lIns="0" rIns="0" tIns="28075">
            <a:noAutofit/>
          </a:bodyPr>
          <a:lstStyle/>
          <a:p>
            <a:pPr indent="-342900" lvl="0" marL="342900" marR="0" rtl="0" algn="ctr">
              <a:lnSpc>
                <a:spcPct val="93000"/>
              </a:lnSpc>
              <a:spcBef>
                <a:spcPts val="0"/>
              </a:spcBef>
              <a:spcAft>
                <a:spcPts val="0"/>
              </a:spcAft>
              <a:buSzPct val="25000"/>
              <a:buNone/>
            </a:pPr>
            <a:r>
              <a:rPr b="0" i="0" lang="en-US" sz="2400" u="none" cap="none" strike="noStrike">
                <a:solidFill>
                  <a:srgbClr val="FFFFFF"/>
                </a:solidFill>
                <a:latin typeface="Arial"/>
                <a:ea typeface="Arial"/>
                <a:cs typeface="Arial"/>
                <a:sym typeface="Arial"/>
              </a:rPr>
              <a:t>Consider this:</a:t>
            </a:r>
          </a:p>
          <a:p>
            <a:pPr indent="-378013" lvl="0" marL="378013" marR="0" rtl="0" algn="l">
              <a:lnSpc>
                <a:spcPct val="93000"/>
              </a:lnSpc>
              <a:spcBef>
                <a:spcPts val="1413"/>
              </a:spcBef>
              <a:spcAft>
                <a:spcPts val="0"/>
              </a:spcAft>
              <a:buClr>
                <a:schemeClr val="lt1"/>
              </a:buClr>
              <a:buSzPct val="100000"/>
              <a:buFont typeface="Arial"/>
              <a:buChar char="•"/>
            </a:pPr>
            <a:r>
              <a:rPr b="0" i="0" lang="en-US" sz="2400" u="none" cap="none" strike="noStrike">
                <a:solidFill>
                  <a:srgbClr val="FFFFFF"/>
                </a:solidFill>
                <a:latin typeface="Arial"/>
                <a:ea typeface="Arial"/>
                <a:cs typeface="Arial"/>
                <a:sym typeface="Arial"/>
              </a:rPr>
              <a:t>In 1879 Thomas Edison demonstrated the incandescent light bulb; by 1900 all NYC was lit</a:t>
            </a:r>
          </a:p>
          <a:p>
            <a:pPr indent="-378013" lvl="0" marL="378013" marR="0" rtl="0" algn="l">
              <a:lnSpc>
                <a:spcPct val="93000"/>
              </a:lnSpc>
              <a:spcBef>
                <a:spcPts val="1413"/>
              </a:spcBef>
              <a:spcAft>
                <a:spcPts val="0"/>
              </a:spcAft>
              <a:buClr>
                <a:schemeClr val="lt1"/>
              </a:buClr>
              <a:buSzPct val="100000"/>
              <a:buFont typeface="Arial"/>
              <a:buChar char="•"/>
            </a:pPr>
            <a:r>
              <a:rPr b="0" i="0" lang="en-US" sz="2400" u="none" cap="none" strike="noStrike">
                <a:solidFill>
                  <a:srgbClr val="FFFFFF"/>
                </a:solidFill>
                <a:latin typeface="Arial"/>
                <a:ea typeface="Arial"/>
                <a:cs typeface="Arial"/>
                <a:sym typeface="Arial"/>
              </a:rPr>
              <a:t>In 1990 only 2% of U.S. adults owned a basic cell phone and the vast majority had either never heard of the internet or were very vague on the concept; Now over 90% are both connected to the internet and own mobile devices </a:t>
            </a:r>
          </a:p>
        </p:txBody>
      </p:sp>
      <p:sp>
        <p:nvSpPr>
          <p:cNvPr id="241" name="Shape 241"/>
          <p:cNvSpPr txBox="1"/>
          <p:nvPr/>
        </p:nvSpPr>
        <p:spPr>
          <a:xfrm>
            <a:off x="696912" y="5571610"/>
            <a:ext cx="8702676" cy="90665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i="1" lang="en-US" sz="2646">
                <a:solidFill>
                  <a:schemeClr val="lt1"/>
                </a:solidFill>
                <a:latin typeface="Arial"/>
                <a:ea typeface="Arial"/>
                <a:cs typeface="Arial"/>
                <a:sym typeface="Arial"/>
              </a:rPr>
              <a:t>Rapid innovation toward low-carbon transportation solutions is possible!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1077912" y="16402"/>
            <a:ext cx="7924799" cy="1112056"/>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5400" u="sng" cap="none" strike="noStrike">
                <a:solidFill>
                  <a:srgbClr val="FFFFFF"/>
                </a:solidFill>
                <a:latin typeface="Arial"/>
                <a:ea typeface="Arial"/>
                <a:cs typeface="Arial"/>
                <a:sym typeface="Arial"/>
              </a:rPr>
              <a:t>What can you do?</a:t>
            </a:r>
          </a:p>
        </p:txBody>
      </p:sp>
      <p:pic>
        <p:nvPicPr>
          <p:cNvPr descr="http://www.cyclingpix.net/wp-content/uploads/2013/08/Bike-Riding-Can-Be-a-Fun-Family-Adventure.jpg" id="247" name="Shape 247"/>
          <p:cNvPicPr preferRelativeResize="0"/>
          <p:nvPr/>
        </p:nvPicPr>
        <p:blipFill rotWithShape="1">
          <a:blip r:embed="rId3">
            <a:alphaModFix/>
          </a:blip>
          <a:srcRect b="0" l="0" r="0" t="0"/>
          <a:stretch/>
        </p:blipFill>
        <p:spPr>
          <a:xfrm>
            <a:off x="163511" y="1761466"/>
            <a:ext cx="4230818" cy="4740412"/>
          </a:xfrm>
          <a:prstGeom prst="rect">
            <a:avLst/>
          </a:prstGeom>
          <a:noFill/>
          <a:ln>
            <a:noFill/>
          </a:ln>
        </p:spPr>
      </p:pic>
      <p:sp>
        <p:nvSpPr>
          <p:cNvPr id="248" name="Shape 248"/>
          <p:cNvSpPr txBox="1"/>
          <p:nvPr/>
        </p:nvSpPr>
        <p:spPr>
          <a:xfrm>
            <a:off x="4546730" y="1128458"/>
            <a:ext cx="5533893" cy="6236130"/>
          </a:xfrm>
          <a:prstGeom prst="rect">
            <a:avLst/>
          </a:prstGeom>
          <a:solidFill>
            <a:srgbClr val="16165C"/>
          </a:solidFill>
          <a:ln>
            <a:noFill/>
          </a:ln>
        </p:spPr>
        <p:txBody>
          <a:bodyPr anchorCtr="0" anchor="t" bIns="45700" lIns="91425" rIns="91425" tIns="45700">
            <a:noAutofit/>
          </a:bodyPr>
          <a:lstStyle/>
          <a:p>
            <a:pPr indent="-342900" lvl="0" marL="342900" marR="0" rtl="0" algn="l">
              <a:lnSpc>
                <a:spcPct val="113000"/>
              </a:lnSpc>
              <a:spcBef>
                <a:spcPts val="0"/>
              </a:spcBef>
              <a:spcAft>
                <a:spcPts val="0"/>
              </a:spcAft>
              <a:buClr>
                <a:srgbClr val="FFFFFF"/>
              </a:buClr>
              <a:buSzPct val="100000"/>
              <a:buFont typeface="Times New Roman"/>
              <a:buChar char="•"/>
            </a:pPr>
            <a:r>
              <a:rPr lang="en-US" sz="2400">
                <a:solidFill>
                  <a:srgbClr val="FFFFFF"/>
                </a:solidFill>
                <a:latin typeface="Arial"/>
                <a:ea typeface="Arial"/>
                <a:cs typeface="Arial"/>
                <a:sym typeface="Arial"/>
              </a:rPr>
              <a:t>When possible, walk or bike ride to your destination rather than drive in order to reduce the number of vehicle miles traveled.</a:t>
            </a:r>
          </a:p>
          <a:p>
            <a:pPr indent="-342900" lvl="0" marL="342900" marR="0" rtl="0" algn="l">
              <a:lnSpc>
                <a:spcPct val="113000"/>
              </a:lnSpc>
              <a:spcBef>
                <a:spcPts val="1413"/>
              </a:spcBef>
              <a:spcAft>
                <a:spcPts val="0"/>
              </a:spcAft>
              <a:buClr>
                <a:srgbClr val="FFFFFF"/>
              </a:buClr>
              <a:buSzPct val="100000"/>
              <a:buFont typeface="Times New Roman"/>
              <a:buChar char="•"/>
            </a:pPr>
            <a:r>
              <a:rPr lang="en-US" sz="2400">
                <a:solidFill>
                  <a:srgbClr val="FFFFFF"/>
                </a:solidFill>
                <a:latin typeface="Arial"/>
                <a:ea typeface="Arial"/>
                <a:cs typeface="Arial"/>
                <a:sym typeface="Arial"/>
              </a:rPr>
              <a:t>For car trips, consider an electric car.</a:t>
            </a:r>
          </a:p>
          <a:p>
            <a:pPr indent="-342900" lvl="0" marL="342900" marR="0" rtl="0" algn="l">
              <a:lnSpc>
                <a:spcPct val="113000"/>
              </a:lnSpc>
              <a:spcBef>
                <a:spcPts val="1413"/>
              </a:spcBef>
              <a:spcAft>
                <a:spcPts val="0"/>
              </a:spcAft>
              <a:buClr>
                <a:srgbClr val="FFFFFF"/>
              </a:buClr>
              <a:buSzPct val="100000"/>
              <a:buFont typeface="Times New Roman"/>
              <a:buChar char="•"/>
            </a:pPr>
            <a:r>
              <a:rPr lang="en-US" sz="2400">
                <a:solidFill>
                  <a:srgbClr val="FFFFFF"/>
                </a:solidFill>
                <a:latin typeface="Arial"/>
                <a:ea typeface="Arial"/>
                <a:cs typeface="Arial"/>
                <a:sym typeface="Arial"/>
              </a:rPr>
              <a:t>Consider a car pool.   </a:t>
            </a:r>
          </a:p>
          <a:p>
            <a:pPr indent="-342900" lvl="0" marL="342900" marR="0" rtl="0" algn="l">
              <a:lnSpc>
                <a:spcPct val="113000"/>
              </a:lnSpc>
              <a:spcBef>
                <a:spcPts val="1413"/>
              </a:spcBef>
              <a:spcAft>
                <a:spcPts val="0"/>
              </a:spcAft>
              <a:buClr>
                <a:srgbClr val="FFFFFF"/>
              </a:buClr>
              <a:buSzPct val="100000"/>
              <a:buFont typeface="Times New Roman"/>
              <a:buChar char="•"/>
            </a:pPr>
            <a:r>
              <a:rPr lang="en-US" sz="2400">
                <a:solidFill>
                  <a:srgbClr val="FFFFFF"/>
                </a:solidFill>
                <a:latin typeface="Arial"/>
                <a:ea typeface="Arial"/>
                <a:cs typeface="Arial"/>
                <a:sym typeface="Arial"/>
              </a:rPr>
              <a:t>Learn techniques for how to operate your vehicle more efficiently and  reduce greenhouse gas emissions</a:t>
            </a:r>
          </a:p>
          <a:p>
            <a:pPr indent="-342900" lvl="0" marL="342900" marR="0" rtl="0" algn="l">
              <a:lnSpc>
                <a:spcPct val="113000"/>
              </a:lnSpc>
              <a:spcBef>
                <a:spcPts val="1413"/>
              </a:spcBef>
              <a:spcAft>
                <a:spcPts val="0"/>
              </a:spcAft>
              <a:buClr>
                <a:srgbClr val="FFFFFF"/>
              </a:buClr>
              <a:buSzPct val="100000"/>
              <a:buFont typeface="Times New Roman"/>
              <a:buChar char="•"/>
            </a:pPr>
            <a:r>
              <a:rPr lang="en-US" sz="2400">
                <a:solidFill>
                  <a:srgbClr val="FFFFFF"/>
                </a:solidFill>
                <a:latin typeface="Arial"/>
                <a:ea typeface="Arial"/>
                <a:cs typeface="Arial"/>
                <a:sym typeface="Arial"/>
              </a:rPr>
              <a:t>Advocate for policies that support the development of walkable communities and safe/accessible public transpiration</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315912" y="264317"/>
            <a:ext cx="9388474"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4000" u="none" cap="none" strike="noStrike">
                <a:solidFill>
                  <a:srgbClr val="FFFFFF"/>
                </a:solidFill>
                <a:latin typeface="Arial"/>
                <a:ea typeface="Arial"/>
                <a:cs typeface="Arial"/>
                <a:sym typeface="Arial"/>
              </a:rPr>
              <a:t>Healthier Transportation Solutions</a:t>
            </a:r>
          </a:p>
        </p:txBody>
      </p:sp>
      <p:pic>
        <p:nvPicPr>
          <p:cNvPr descr="https://upload.wikimedia.org/wikipedia/commons/a/a6/Tokyo_Public_Transportation_L8609.jpg" id="254" name="Shape 254"/>
          <p:cNvPicPr preferRelativeResize="0"/>
          <p:nvPr/>
        </p:nvPicPr>
        <p:blipFill rotWithShape="1">
          <a:blip r:embed="rId3">
            <a:alphaModFix/>
          </a:blip>
          <a:srcRect b="0" l="0" r="0" t="0"/>
          <a:stretch/>
        </p:blipFill>
        <p:spPr>
          <a:xfrm>
            <a:off x="3668712" y="3398837"/>
            <a:ext cx="6258148" cy="4014206"/>
          </a:xfrm>
          <a:prstGeom prst="rect">
            <a:avLst/>
          </a:prstGeom>
          <a:noFill/>
          <a:ln>
            <a:noFill/>
          </a:ln>
        </p:spPr>
      </p:pic>
      <p:pic>
        <p:nvPicPr>
          <p:cNvPr descr="https://c1.staticflickr.com/3/2723/4434748226_9bab6af271_b.jpg" id="255" name="Shape 255"/>
          <p:cNvPicPr preferRelativeResize="0"/>
          <p:nvPr/>
        </p:nvPicPr>
        <p:blipFill rotWithShape="1">
          <a:blip r:embed="rId4">
            <a:alphaModFix/>
          </a:blip>
          <a:srcRect b="0" l="0" r="0" t="0"/>
          <a:stretch/>
        </p:blipFill>
        <p:spPr>
          <a:xfrm>
            <a:off x="170475" y="1722436"/>
            <a:ext cx="5479436" cy="3649391"/>
          </a:xfrm>
          <a:prstGeom prst="rect">
            <a:avLst/>
          </a:prstGeom>
          <a:noFill/>
          <a:ln>
            <a:noFill/>
          </a:ln>
        </p:spPr>
      </p:pic>
      <p:sp>
        <p:nvSpPr>
          <p:cNvPr id="256" name="Shape 256"/>
          <p:cNvSpPr txBox="1"/>
          <p:nvPr/>
        </p:nvSpPr>
        <p:spPr>
          <a:xfrm>
            <a:off x="6107112" y="2160526"/>
            <a:ext cx="3444875"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000">
                <a:solidFill>
                  <a:schemeClr val="lt1"/>
                </a:solidFill>
                <a:latin typeface="Arial"/>
                <a:ea typeface="Arial"/>
                <a:cs typeface="Arial"/>
                <a:sym typeface="Arial"/>
              </a:rPr>
              <a:t>Better for the environment. </a:t>
            </a:r>
          </a:p>
        </p:txBody>
      </p:sp>
      <p:sp>
        <p:nvSpPr>
          <p:cNvPr id="257" name="Shape 257"/>
          <p:cNvSpPr txBox="1"/>
          <p:nvPr/>
        </p:nvSpPr>
        <p:spPr>
          <a:xfrm>
            <a:off x="544512" y="6193426"/>
            <a:ext cx="3124199"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000">
                <a:solidFill>
                  <a:schemeClr val="lt1"/>
                </a:solidFill>
                <a:latin typeface="Arial"/>
                <a:ea typeface="Arial"/>
                <a:cs typeface="Arial"/>
                <a:sym typeface="Arial"/>
              </a:rPr>
              <a:t>Better for people.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nvSpPr>
        <p:spPr>
          <a:xfrm>
            <a:off x="315912" y="2297807"/>
            <a:ext cx="4800600" cy="3539430"/>
          </a:xfrm>
          <a:prstGeom prst="rect">
            <a:avLst/>
          </a:prstGeom>
          <a:noFill/>
          <a:ln>
            <a:noFill/>
          </a:ln>
        </p:spPr>
        <p:txBody>
          <a:bodyPr anchorCtr="0" anchor="t" bIns="45700" lIns="91425" rIns="91425" tIns="45700">
            <a:noAutofit/>
          </a:bodyPr>
          <a:lstStyle/>
          <a:p>
            <a:pPr indent="0" lvl="1" marL="0" marR="0" rtl="0" algn="l">
              <a:spcBef>
                <a:spcPts val="0"/>
              </a:spcBef>
              <a:spcAft>
                <a:spcPts val="0"/>
              </a:spcAft>
              <a:buSzPct val="25000"/>
              <a:buNone/>
            </a:pPr>
            <a:r>
              <a:rPr b="0" i="0" lang="en-US" sz="2800" u="none" cap="none" strike="noStrike">
                <a:solidFill>
                  <a:srgbClr val="FFFFFF"/>
                </a:solidFill>
                <a:latin typeface="Arial"/>
                <a:ea typeface="Arial"/>
                <a:cs typeface="Arial"/>
                <a:sym typeface="Arial"/>
              </a:rPr>
              <a:t>Greenhouse gas emissions from transportation account for more than a quarter of total U.S. greenhouse gas emissions, making it the second largest contributor of U.S. greenhouse gas emissions. </a:t>
            </a:r>
          </a:p>
        </p:txBody>
      </p:sp>
      <p:sp>
        <p:nvSpPr>
          <p:cNvPr id="153" name="Shape 153"/>
          <p:cNvSpPr txBox="1"/>
          <p:nvPr>
            <p:ph type="title"/>
          </p:nvPr>
        </p:nvSpPr>
        <p:spPr>
          <a:xfrm>
            <a:off x="0" y="0"/>
            <a:ext cx="10080624" cy="1798638"/>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4000" u="none" cap="none" strike="noStrike">
                <a:solidFill>
                  <a:srgbClr val="FFFFFF"/>
                </a:solidFill>
                <a:latin typeface="Arial"/>
                <a:ea typeface="Arial"/>
                <a:cs typeface="Arial"/>
                <a:sym typeface="Arial"/>
              </a:rPr>
              <a:t>Total U.S. Greenhouse Gas Emissions by Economic Sector in 2014</a:t>
            </a:r>
          </a:p>
        </p:txBody>
      </p:sp>
      <p:pic>
        <p:nvPicPr>
          <p:cNvPr descr="Pie chart of total U.S. greenhouse gas emissions by economic sector in 2014. 30 percent is from electricity, 26 percent is from transportation, 21 percent is from industry, 12 percent is from commercial and residential, and 9 percent is from agriculture." id="154" name="Shape 154"/>
          <p:cNvPicPr preferRelativeResize="0"/>
          <p:nvPr/>
        </p:nvPicPr>
        <p:blipFill rotWithShape="1">
          <a:blip r:embed="rId3">
            <a:alphaModFix/>
          </a:blip>
          <a:srcRect b="0" l="0" r="0" t="0"/>
          <a:stretch/>
        </p:blipFill>
        <p:spPr>
          <a:xfrm>
            <a:off x="5345110" y="2102425"/>
            <a:ext cx="4202923" cy="38872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p:nvPr/>
        </p:nvSpPr>
        <p:spPr>
          <a:xfrm>
            <a:off x="501650" y="374917"/>
            <a:ext cx="9050215" cy="329320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3200" u="none" cap="none" strike="noStrike">
                <a:solidFill>
                  <a:srgbClr val="FFFFFF"/>
                </a:solidFill>
                <a:latin typeface="Arial"/>
                <a:ea typeface="Arial"/>
                <a:cs typeface="Arial"/>
                <a:sym typeface="Arial"/>
              </a:rPr>
              <a:t>Non-polluting electric cars offer benefits for the environment: they produce no air pollution or additional greenhouse gas. </a:t>
            </a:r>
          </a:p>
          <a:p>
            <a:pPr indent="0" lvl="0" marL="0" marR="0" rtl="0" algn="ctr">
              <a:spcBef>
                <a:spcPts val="0"/>
              </a:spcBef>
              <a:spcAft>
                <a:spcPts val="0"/>
              </a:spcAft>
              <a:buNone/>
            </a:pPr>
            <a:r>
              <a:t/>
            </a:r>
            <a:endParaRPr b="0" i="0" sz="3200" u="none" cap="none" strike="noStrike">
              <a:solidFill>
                <a:srgbClr val="FFFFFF"/>
              </a:solidFill>
              <a:latin typeface="Arial"/>
              <a:ea typeface="Arial"/>
              <a:cs typeface="Arial"/>
              <a:sym typeface="Arial"/>
            </a:endParaRPr>
          </a:p>
          <a:p>
            <a:pPr indent="0" lvl="0" marL="0" marR="0" rtl="0" algn="ctr">
              <a:spcBef>
                <a:spcPts val="0"/>
              </a:spcBef>
              <a:spcAft>
                <a:spcPts val="0"/>
              </a:spcAft>
              <a:buNone/>
            </a:pPr>
            <a:r>
              <a:t/>
            </a:r>
            <a:endParaRPr b="0" i="0" sz="4000" u="none" cap="none" strike="noStrike">
              <a:solidFill>
                <a:srgbClr val="FFFFFF"/>
              </a:solidFill>
              <a:latin typeface="Arial"/>
              <a:ea typeface="Arial"/>
              <a:cs typeface="Arial"/>
              <a:sym typeface="Arial"/>
            </a:endParaRPr>
          </a:p>
          <a:p>
            <a:pPr indent="0" lvl="0" marL="0" marR="0" rtl="0" algn="ctr">
              <a:spcBef>
                <a:spcPts val="0"/>
              </a:spcBef>
              <a:spcAft>
                <a:spcPts val="0"/>
              </a:spcAft>
              <a:buSzPct val="25000"/>
              <a:buNone/>
            </a:pPr>
            <a:r>
              <a:rPr b="0" i="0" lang="en-US" sz="4000" u="none" cap="none" strike="noStrike">
                <a:solidFill>
                  <a:srgbClr val="FFFFFF"/>
                </a:solidFill>
                <a:latin typeface="Arial"/>
                <a:ea typeface="Arial"/>
                <a:cs typeface="Arial"/>
                <a:sym typeface="Arial"/>
              </a:rPr>
              <a:t> </a:t>
            </a:r>
          </a:p>
        </p:txBody>
      </p:sp>
      <p:pic>
        <p:nvPicPr>
          <p:cNvPr id="160" name="Shape 160"/>
          <p:cNvPicPr preferRelativeResize="0"/>
          <p:nvPr/>
        </p:nvPicPr>
        <p:blipFill rotWithShape="1">
          <a:blip r:embed="rId3">
            <a:alphaModFix/>
          </a:blip>
          <a:srcRect b="0" l="0" r="0" t="0"/>
          <a:stretch/>
        </p:blipFill>
        <p:spPr>
          <a:xfrm>
            <a:off x="1382712" y="2865436"/>
            <a:ext cx="7086600" cy="42968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idx="1" type="body"/>
          </p:nvPr>
        </p:nvSpPr>
        <p:spPr>
          <a:xfrm>
            <a:off x="503237" y="808037"/>
            <a:ext cx="9048749" cy="5927725"/>
          </a:xfrm>
          <a:prstGeom prst="rect">
            <a:avLst/>
          </a:prstGeom>
          <a:noFill/>
          <a:ln>
            <a:noFill/>
          </a:ln>
        </p:spPr>
        <p:txBody>
          <a:bodyPr anchorCtr="0" anchor="t" bIns="0" lIns="0" rIns="0" tIns="28075">
            <a:noAutofit/>
          </a:bodyPr>
          <a:lstStyle/>
          <a:p>
            <a:pPr indent="-342900" lvl="0" marL="342900" marR="0" rtl="0" algn="just">
              <a:lnSpc>
                <a:spcPct val="93000"/>
              </a:lnSpc>
              <a:spcBef>
                <a:spcPts val="0"/>
              </a:spcBef>
              <a:spcAft>
                <a:spcPts val="0"/>
              </a:spcAft>
              <a:buSzPct val="25000"/>
              <a:buNone/>
            </a:pPr>
            <a:r>
              <a:rPr b="0" i="0" lang="en-US" sz="3200" u="none" cap="none" strike="noStrike">
                <a:solidFill>
                  <a:srgbClr val="FFFFFF"/>
                </a:solidFill>
                <a:latin typeface="Arial"/>
                <a:ea typeface="Arial"/>
                <a:cs typeface="Arial"/>
                <a:sym typeface="Arial"/>
              </a:rPr>
              <a:t>   Low carbon transportation, such as walking, biking, and public transit, are climate change solutions with health benefits for the traveler and the environment.</a:t>
            </a:r>
          </a:p>
          <a:p>
            <a:pPr indent="-342900" lvl="0" marL="342900" marR="0" rtl="0" algn="just">
              <a:lnSpc>
                <a:spcPct val="93000"/>
              </a:lnSpc>
              <a:spcBef>
                <a:spcPts val="1413"/>
              </a:spcBef>
              <a:spcAft>
                <a:spcPts val="0"/>
              </a:spcAft>
              <a:buSzPct val="25000"/>
              <a:buNone/>
            </a:pPr>
            <a:r>
              <a:t/>
            </a:r>
            <a:endParaRPr b="0" i="0" sz="3200" u="none" cap="none" strike="noStrike">
              <a:solidFill>
                <a:srgbClr val="FFFFFF"/>
              </a:solidFill>
              <a:latin typeface="Arial"/>
              <a:ea typeface="Arial"/>
              <a:cs typeface="Arial"/>
              <a:sym typeface="Arial"/>
            </a:endParaRPr>
          </a:p>
          <a:p>
            <a:pPr indent="-342900" lvl="0" marL="342900" marR="0" rtl="0" algn="just">
              <a:lnSpc>
                <a:spcPct val="93000"/>
              </a:lnSpc>
              <a:spcBef>
                <a:spcPts val="1413"/>
              </a:spcBef>
              <a:spcAft>
                <a:spcPts val="0"/>
              </a:spcAft>
              <a:buSzPct val="25000"/>
              <a:buNone/>
            </a:pPr>
            <a:r>
              <a:t/>
            </a:r>
            <a:endParaRPr b="0" i="0" sz="3200" u="none" cap="none" strike="noStrike">
              <a:solidFill>
                <a:srgbClr val="FFFFFF"/>
              </a:solidFill>
              <a:latin typeface="Arial"/>
              <a:ea typeface="Arial"/>
              <a:cs typeface="Arial"/>
              <a:sym typeface="Arial"/>
            </a:endParaRPr>
          </a:p>
        </p:txBody>
      </p:sp>
      <p:pic>
        <p:nvPicPr>
          <p:cNvPr id="166" name="Shape 166"/>
          <p:cNvPicPr preferRelativeResize="0"/>
          <p:nvPr/>
        </p:nvPicPr>
        <p:blipFill rotWithShape="1">
          <a:blip r:embed="rId3">
            <a:alphaModFix/>
          </a:blip>
          <a:srcRect b="0" l="0" r="0" t="0"/>
          <a:stretch/>
        </p:blipFill>
        <p:spPr>
          <a:xfrm>
            <a:off x="2513163" y="2964089"/>
            <a:ext cx="5028899" cy="3771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503237" y="301625"/>
            <a:ext cx="9048749"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0" i="0" lang="en-US" sz="4400" u="none" cap="none" strike="noStrike">
                <a:solidFill>
                  <a:srgbClr val="FFFFFF"/>
                </a:solidFill>
                <a:latin typeface="Arial"/>
                <a:ea typeface="Arial"/>
                <a:cs typeface="Arial"/>
                <a:sym typeface="Arial"/>
              </a:rPr>
              <a:t>Car trips have disadvantages</a:t>
            </a:r>
          </a:p>
        </p:txBody>
      </p:sp>
      <p:grpSp>
        <p:nvGrpSpPr>
          <p:cNvPr id="172" name="Shape 172"/>
          <p:cNvGrpSpPr/>
          <p:nvPr/>
        </p:nvGrpSpPr>
        <p:grpSpPr>
          <a:xfrm>
            <a:off x="849312" y="3575258"/>
            <a:ext cx="8017492" cy="2514600"/>
            <a:chOff x="320" y="448"/>
            <a:chExt cx="5121" cy="1712"/>
          </a:xfrm>
        </p:grpSpPr>
        <p:pic>
          <p:nvPicPr>
            <p:cNvPr descr="traffic jam" id="173" name="Shape 173"/>
            <p:cNvPicPr preferRelativeResize="0"/>
            <p:nvPr/>
          </p:nvPicPr>
          <p:blipFill rotWithShape="1">
            <a:blip r:embed="rId3">
              <a:alphaModFix/>
            </a:blip>
            <a:srcRect b="0" l="0" r="0" t="0"/>
            <a:stretch/>
          </p:blipFill>
          <p:spPr>
            <a:xfrm>
              <a:off x="320" y="448"/>
              <a:ext cx="2559" cy="1712"/>
            </a:xfrm>
            <a:prstGeom prst="rect">
              <a:avLst/>
            </a:prstGeom>
            <a:noFill/>
            <a:ln>
              <a:noFill/>
            </a:ln>
          </p:spPr>
        </p:pic>
        <p:pic>
          <p:nvPicPr>
            <p:cNvPr descr="car accident" id="174" name="Shape 174"/>
            <p:cNvPicPr preferRelativeResize="0"/>
            <p:nvPr/>
          </p:nvPicPr>
          <p:blipFill rotWithShape="1">
            <a:blip r:embed="rId4">
              <a:alphaModFix/>
            </a:blip>
            <a:srcRect b="0" l="0" r="0" t="0"/>
            <a:stretch/>
          </p:blipFill>
          <p:spPr>
            <a:xfrm>
              <a:off x="2879" y="478"/>
              <a:ext cx="2561" cy="1680"/>
            </a:xfrm>
            <a:prstGeom prst="rect">
              <a:avLst/>
            </a:prstGeom>
            <a:noFill/>
            <a:ln>
              <a:noFill/>
            </a:ln>
          </p:spPr>
        </p:pic>
      </p:grpSp>
      <p:sp>
        <p:nvSpPr>
          <p:cNvPr id="175" name="Shape 175"/>
          <p:cNvSpPr txBox="1"/>
          <p:nvPr>
            <p:ph idx="1" type="body"/>
          </p:nvPr>
        </p:nvSpPr>
        <p:spPr>
          <a:xfrm>
            <a:off x="567564" y="1798636"/>
            <a:ext cx="9048749" cy="4967288"/>
          </a:xfrm>
          <a:prstGeom prst="rect">
            <a:avLst/>
          </a:prstGeom>
          <a:noFill/>
          <a:ln>
            <a:noFill/>
          </a:ln>
        </p:spPr>
        <p:txBody>
          <a:bodyPr anchorCtr="0" anchor="t" bIns="0" lIns="0" rIns="0" tIns="28075">
            <a:noAutofit/>
          </a:bodyPr>
          <a:lstStyle/>
          <a:p>
            <a:pPr indent="-342900" lvl="0" marL="342900" marR="0" rtl="0" algn="ctr">
              <a:lnSpc>
                <a:spcPct val="93000"/>
              </a:lnSpc>
              <a:spcBef>
                <a:spcPts val="0"/>
              </a:spcBef>
              <a:spcAft>
                <a:spcPts val="0"/>
              </a:spcAft>
              <a:buSzPct val="25000"/>
              <a:buNone/>
            </a:pPr>
            <a:r>
              <a:rPr b="1" i="0" lang="en-US" sz="3200" u="none" cap="none" strike="noStrike">
                <a:solidFill>
                  <a:schemeClr val="lt1"/>
                </a:solidFill>
                <a:latin typeface="Arial"/>
                <a:ea typeface="Arial"/>
                <a:cs typeface="Arial"/>
                <a:sym typeface="Arial"/>
              </a:rPr>
              <a:t>-</a:t>
            </a:r>
            <a:r>
              <a:rPr b="0" i="0" lang="en-US" sz="3200" u="none" cap="none" strike="noStrike">
                <a:solidFill>
                  <a:schemeClr val="lt1"/>
                </a:solidFill>
                <a:latin typeface="Arial"/>
                <a:ea typeface="Arial"/>
                <a:cs typeface="Arial"/>
                <a:sym typeface="Arial"/>
              </a:rPr>
              <a:t> </a:t>
            </a:r>
            <a:r>
              <a:rPr b="1" i="0" lang="en-US" sz="3200" u="none" cap="none" strike="noStrike">
                <a:solidFill>
                  <a:schemeClr val="lt1"/>
                </a:solidFill>
                <a:latin typeface="Arial"/>
                <a:ea typeface="Arial"/>
                <a:cs typeface="Arial"/>
                <a:sym typeface="Arial"/>
              </a:rPr>
              <a:t>40% of trips by car are brief: &lt; 1.8 mile</a:t>
            </a:r>
          </a:p>
          <a:p>
            <a:pPr indent="-342900" lvl="0" marL="342900" marR="0" rtl="0" algn="l">
              <a:lnSpc>
                <a:spcPct val="93000"/>
              </a:lnSpc>
              <a:spcBef>
                <a:spcPts val="1413"/>
              </a:spcBef>
              <a:spcAft>
                <a:spcPts val="0"/>
              </a:spcAft>
              <a:buSzPct val="25000"/>
              <a:buNone/>
            </a:pPr>
            <a:r>
              <a:rPr b="1" i="0" lang="en-US" sz="3200" u="none" cap="none" strike="noStrike">
                <a:solidFill>
                  <a:srgbClr val="FFFFFF"/>
                </a:solidFill>
                <a:latin typeface="Arial"/>
                <a:ea typeface="Arial"/>
                <a:cs typeface="Arial"/>
                <a:sym typeface="Arial"/>
              </a:rPr>
              <a:t>      - Walking or biking could replace them.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503237" y="177798"/>
            <a:ext cx="9048749"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1" i="0" lang="en-US" sz="4800" u="none" cap="none" strike="noStrike">
                <a:solidFill>
                  <a:srgbClr val="FFFFFF"/>
                </a:solidFill>
                <a:latin typeface="Arial"/>
                <a:ea typeface="Arial"/>
                <a:cs typeface="Arial"/>
                <a:sym typeface="Arial"/>
              </a:rPr>
              <a:t>Mass Transit Use Decreases Vehicle Accident Deaths</a:t>
            </a:r>
          </a:p>
        </p:txBody>
      </p:sp>
      <p:sp>
        <p:nvSpPr>
          <p:cNvPr id="181" name="Shape 181"/>
          <p:cNvSpPr txBox="1"/>
          <p:nvPr>
            <p:ph idx="1" type="body"/>
          </p:nvPr>
        </p:nvSpPr>
        <p:spPr>
          <a:xfrm>
            <a:off x="1063307" y="1592290"/>
            <a:ext cx="8488680" cy="601829"/>
          </a:xfrm>
          <a:prstGeom prst="rect">
            <a:avLst/>
          </a:prstGeom>
          <a:noFill/>
          <a:ln>
            <a:noFill/>
          </a:ln>
        </p:spPr>
        <p:txBody>
          <a:bodyPr anchorCtr="0" anchor="t" bIns="0" lIns="0" rIns="0" tIns="28075">
            <a:noAutofit/>
          </a:bodyPr>
          <a:lstStyle/>
          <a:p>
            <a:pPr indent="-342900" lvl="0" marL="342900" marR="0" rtl="0" algn="l">
              <a:lnSpc>
                <a:spcPct val="93000"/>
              </a:lnSpc>
              <a:spcBef>
                <a:spcPts val="0"/>
              </a:spcBef>
              <a:spcAft>
                <a:spcPts val="0"/>
              </a:spcAft>
              <a:buSzPct val="25000"/>
              <a:buNone/>
            </a:pPr>
            <a:r>
              <a:rPr b="0" i="0" lang="en-US" sz="3200" u="none" cap="none" strike="noStrike">
                <a:solidFill>
                  <a:srgbClr val="FFFFFF"/>
                </a:solidFill>
                <a:latin typeface="Arial"/>
                <a:ea typeface="Arial"/>
                <a:cs typeface="Arial"/>
                <a:sym typeface="Arial"/>
              </a:rPr>
              <a:t>Fewer traffic deaths with more public transit:</a:t>
            </a:r>
          </a:p>
        </p:txBody>
      </p:sp>
      <p:pic>
        <p:nvPicPr>
          <p:cNvPr id="182" name="Shape 182"/>
          <p:cNvPicPr preferRelativeResize="0"/>
          <p:nvPr/>
        </p:nvPicPr>
        <p:blipFill rotWithShape="1">
          <a:blip r:embed="rId3">
            <a:alphaModFix/>
          </a:blip>
          <a:srcRect b="0" l="0" r="0" t="0"/>
          <a:stretch/>
        </p:blipFill>
        <p:spPr>
          <a:xfrm>
            <a:off x="1992311" y="2194118"/>
            <a:ext cx="6354121" cy="5140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503237" y="301625"/>
            <a:ext cx="9048749" cy="1239837"/>
          </a:xfrm>
          <a:prstGeom prst="rect">
            <a:avLst/>
          </a:prstGeom>
          <a:noFill/>
          <a:ln>
            <a:noFill/>
          </a:ln>
        </p:spPr>
        <p:txBody>
          <a:bodyPr anchorCtr="0" anchor="ctr" bIns="0" lIns="0" rIns="0" tIns="0">
            <a:noAutofit/>
          </a:bodyPr>
          <a:lstStyle/>
          <a:p>
            <a:pPr indent="0" lvl="0" marL="0" marR="0" rtl="0" algn="ctr">
              <a:lnSpc>
                <a:spcPct val="93000"/>
              </a:lnSpc>
              <a:spcBef>
                <a:spcPts val="0"/>
              </a:spcBef>
              <a:spcAft>
                <a:spcPts val="0"/>
              </a:spcAft>
              <a:buSzPct val="25000"/>
              <a:buNone/>
            </a:pPr>
            <a:r>
              <a:rPr b="1" i="0" lang="en-US" sz="4400" u="none" cap="none" strike="noStrike">
                <a:solidFill>
                  <a:srgbClr val="FFFFFF"/>
                </a:solidFill>
                <a:latin typeface="Arial"/>
                <a:ea typeface="Arial"/>
                <a:cs typeface="Arial"/>
                <a:sym typeface="Arial"/>
              </a:rPr>
              <a:t>Fatalities in Smart Growth vs Sprawl</a:t>
            </a:r>
          </a:p>
        </p:txBody>
      </p:sp>
      <p:pic>
        <p:nvPicPr>
          <p:cNvPr id="188" name="Shape 188"/>
          <p:cNvPicPr preferRelativeResize="0"/>
          <p:nvPr/>
        </p:nvPicPr>
        <p:blipFill rotWithShape="1">
          <a:blip r:embed="rId3">
            <a:alphaModFix/>
          </a:blip>
          <a:srcRect b="0" l="0" r="0" t="0"/>
          <a:stretch/>
        </p:blipFill>
        <p:spPr>
          <a:xfrm>
            <a:off x="1821072" y="1798636"/>
            <a:ext cx="6413081" cy="5333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p:nvPr/>
        </p:nvSpPr>
        <p:spPr>
          <a:xfrm>
            <a:off x="292608" y="490910"/>
            <a:ext cx="9243503" cy="59247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3250" u="none" cap="none" strike="noStrike">
                <a:solidFill>
                  <a:srgbClr val="F2F2F2"/>
                </a:solidFill>
                <a:latin typeface="Arial"/>
                <a:ea typeface="Arial"/>
                <a:cs typeface="Arial"/>
                <a:sym typeface="Arial"/>
              </a:rPr>
              <a:t>Physical Inactivity Contributes to Poor Health</a:t>
            </a:r>
          </a:p>
        </p:txBody>
      </p:sp>
      <p:sp>
        <p:nvSpPr>
          <p:cNvPr id="194" name="Shape 194"/>
          <p:cNvSpPr txBox="1"/>
          <p:nvPr/>
        </p:nvSpPr>
        <p:spPr>
          <a:xfrm>
            <a:off x="292608" y="1798636"/>
            <a:ext cx="9548304" cy="5570756"/>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F2F2F2"/>
              </a:buClr>
              <a:buSzPct val="100000"/>
              <a:buFont typeface="Arial"/>
              <a:buChar char="•"/>
            </a:pPr>
            <a:r>
              <a:rPr b="0" i="0" lang="en-US" sz="2800" u="none" cap="none" strike="noStrike">
                <a:solidFill>
                  <a:srgbClr val="F2F2F2"/>
                </a:solidFill>
                <a:latin typeface="Arial"/>
                <a:ea typeface="Arial"/>
                <a:cs typeface="Arial"/>
                <a:sym typeface="Arial"/>
              </a:rPr>
              <a:t>Sprawl and disconnected street networks are associated with increased rates of obesity, diabetes, heart disease (Marshall,  2014).</a:t>
            </a:r>
          </a:p>
          <a:p>
            <a:pPr indent="-285750" lvl="0" marL="285750" marR="0" rtl="0" algn="l">
              <a:spcBef>
                <a:spcPts val="0"/>
              </a:spcBef>
              <a:spcAft>
                <a:spcPts val="0"/>
              </a:spcAft>
              <a:buClr>
                <a:schemeClr val="lt1"/>
              </a:buClr>
              <a:buFont typeface="Arial"/>
              <a:buNone/>
            </a:pPr>
            <a:r>
              <a:t/>
            </a:r>
            <a:endParaRPr b="0" i="0" sz="2800" u="none" cap="none" strike="noStrike">
              <a:solidFill>
                <a:srgbClr val="F2F2F2"/>
              </a:solidFill>
              <a:latin typeface="Arial"/>
              <a:ea typeface="Arial"/>
              <a:cs typeface="Arial"/>
              <a:sym typeface="Arial"/>
            </a:endParaRPr>
          </a:p>
          <a:p>
            <a:pPr indent="-285750" lvl="0" marL="285750" marR="0" rtl="0" algn="l">
              <a:spcBef>
                <a:spcPts val="0"/>
              </a:spcBef>
              <a:spcAft>
                <a:spcPts val="0"/>
              </a:spcAft>
              <a:buClr>
                <a:srgbClr val="F2F2F2"/>
              </a:buClr>
              <a:buSzPct val="100000"/>
              <a:buFont typeface="Arial"/>
              <a:buChar char="•"/>
            </a:pPr>
            <a:r>
              <a:rPr b="0" i="0" lang="en-US" sz="2800" u="none" cap="none" strike="noStrike">
                <a:solidFill>
                  <a:srgbClr val="F2F2F2"/>
                </a:solidFill>
                <a:latin typeface="Arial"/>
                <a:ea typeface="Arial"/>
                <a:cs typeface="Arial"/>
                <a:sym typeface="Arial"/>
              </a:rPr>
              <a:t>Residents of “walkable” metro areas walk more &amp; use more public transit.  They have less obesity, lower blood  pressure, less diabetes, and 3 years longer life expectancy than people living with sprawl (Ewing, 2014)</a:t>
            </a:r>
            <a:br>
              <a:rPr b="0" i="0" lang="en-US" sz="2800" u="none" cap="none" strike="noStrike">
                <a:solidFill>
                  <a:srgbClr val="F2F2F2"/>
                </a:solidFill>
                <a:latin typeface="Arial"/>
                <a:ea typeface="Arial"/>
                <a:cs typeface="Arial"/>
                <a:sym typeface="Arial"/>
              </a:rPr>
            </a:br>
          </a:p>
          <a:p>
            <a:pPr indent="-285750" lvl="0" marL="285750" marR="0" rtl="0" algn="l">
              <a:spcBef>
                <a:spcPts val="0"/>
              </a:spcBef>
              <a:spcAft>
                <a:spcPts val="0"/>
              </a:spcAft>
              <a:buClr>
                <a:srgbClr val="F2F2F2"/>
              </a:buClr>
              <a:buSzPct val="100000"/>
              <a:buFont typeface="Arial"/>
              <a:buChar char="•"/>
            </a:pPr>
            <a:r>
              <a:rPr b="0" i="0" lang="en-US" sz="2800" u="none" cap="none" strike="noStrike">
                <a:solidFill>
                  <a:srgbClr val="F2F2F2"/>
                </a:solidFill>
                <a:latin typeface="Arial"/>
                <a:ea typeface="Arial"/>
                <a:cs typeface="Arial"/>
                <a:sym typeface="Arial"/>
              </a:rPr>
              <a:t>Users of public transit are 45% less likely to be obese or overweight (Zheng, Y. 2008)</a:t>
            </a:r>
          </a:p>
          <a:p>
            <a:pPr indent="-285750" lvl="0" marL="285750" marR="0" rtl="0" algn="l">
              <a:spcBef>
                <a:spcPts val="0"/>
              </a:spcBef>
              <a:spcAft>
                <a:spcPts val="0"/>
              </a:spcAft>
              <a:buClr>
                <a:schemeClr val="lt1"/>
              </a:buClr>
              <a:buFont typeface="Arial"/>
              <a:buNone/>
            </a:pPr>
            <a:r>
              <a:t/>
            </a:r>
            <a:endParaRPr b="0" i="0" sz="2400" u="none" cap="none" strike="noStrike">
              <a:solidFill>
                <a:srgbClr val="F2F2F2"/>
              </a:solidFill>
              <a:latin typeface="Arial"/>
              <a:ea typeface="Arial"/>
              <a:cs typeface="Arial"/>
              <a:sym typeface="Arial"/>
            </a:endParaRPr>
          </a:p>
          <a:p>
            <a:pPr indent="-285750" lvl="0" marL="285750" marR="0" rtl="0" algn="l">
              <a:spcBef>
                <a:spcPts val="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758900" y="541549"/>
            <a:ext cx="8001000" cy="946646"/>
          </a:xfrm>
          <a:prstGeom prst="rect">
            <a:avLst/>
          </a:prstGeom>
          <a:noFill/>
          <a:ln>
            <a:noFill/>
          </a:ln>
        </p:spPr>
        <p:txBody>
          <a:bodyPr anchorCtr="0" anchor="ctr" bIns="0" lIns="0" rIns="0" tIns="29150">
            <a:noAutofit/>
          </a:bodyPr>
          <a:lstStyle/>
          <a:p>
            <a:pPr indent="0" lvl="0" marL="0" marR="0" rtl="0" algn="ctr">
              <a:lnSpc>
                <a:spcPct val="93000"/>
              </a:lnSpc>
              <a:spcBef>
                <a:spcPts val="0"/>
              </a:spcBef>
              <a:spcAft>
                <a:spcPts val="0"/>
              </a:spcAft>
              <a:buSzPct val="25000"/>
              <a:buNone/>
            </a:pPr>
            <a:r>
              <a:rPr b="1" i="0" lang="en-US" sz="4400" u="none" cap="none" strike="noStrike">
                <a:solidFill>
                  <a:srgbClr val="83CAFF"/>
                </a:solidFill>
                <a:latin typeface="Arial"/>
                <a:ea typeface="Arial"/>
                <a:cs typeface="Arial"/>
                <a:sym typeface="Arial"/>
              </a:rPr>
              <a:t>Sam Moody – Atlanta, GA</a:t>
            </a:r>
          </a:p>
        </p:txBody>
      </p:sp>
      <p:pic>
        <p:nvPicPr>
          <p:cNvPr id="201" name="Shape 201"/>
          <p:cNvPicPr preferRelativeResize="0"/>
          <p:nvPr/>
        </p:nvPicPr>
        <p:blipFill rotWithShape="1">
          <a:blip r:embed="rId3">
            <a:alphaModFix/>
          </a:blip>
          <a:srcRect b="0" l="12399" r="581" t="0"/>
          <a:stretch/>
        </p:blipFill>
        <p:spPr>
          <a:xfrm>
            <a:off x="1762291" y="1874836"/>
            <a:ext cx="5994216" cy="3785322"/>
          </a:xfrm>
          <a:prstGeom prst="rect">
            <a:avLst/>
          </a:prstGeom>
          <a:noFill/>
          <a:ln>
            <a:noFill/>
          </a:ln>
        </p:spPr>
      </p:pic>
      <p:sp>
        <p:nvSpPr>
          <p:cNvPr id="202" name="Shape 202"/>
          <p:cNvSpPr txBox="1"/>
          <p:nvPr/>
        </p:nvSpPr>
        <p:spPr>
          <a:xfrm>
            <a:off x="1001712" y="6019619"/>
            <a:ext cx="7758187" cy="83099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2400" u="none" cap="none" strike="noStrike">
                <a:solidFill>
                  <a:srgbClr val="FFFFFF"/>
                </a:solidFill>
                <a:latin typeface="Arial"/>
                <a:ea typeface="Arial"/>
                <a:cs typeface="Arial"/>
                <a:sym typeface="Arial"/>
              </a:rPr>
              <a:t>Gave up his car, took public transportation, increased his exercise, and lost 70 lbs. in less than one year</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